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6" r:id="rId4"/>
    <p:sldId id="261" r:id="rId5"/>
    <p:sldId id="267" r:id="rId6"/>
    <p:sldId id="269" r:id="rId7"/>
    <p:sldId id="270" r:id="rId8"/>
    <p:sldId id="271" r:id="rId9"/>
    <p:sldId id="274" r:id="rId10"/>
    <p:sldId id="272" r:id="rId11"/>
    <p:sldId id="273" r:id="rId12"/>
    <p:sldId id="275" r:id="rId13"/>
    <p:sldId id="278" r:id="rId14"/>
    <p:sldId id="277"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1" d="100"/>
          <a:sy n="71" d="100"/>
        </p:scale>
        <p:origin x="1138"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eeja Badri" userId="babb76dbaf8db33e" providerId="LiveId" clId="{D42B5855-80CF-4D7C-9C6E-4F67A0494702}"/>
    <pc:docChg chg="modSld">
      <pc:chgData name="Sreeja Badri" userId="babb76dbaf8db33e" providerId="LiveId" clId="{D42B5855-80CF-4D7C-9C6E-4F67A0494702}" dt="2023-04-26T19:04:01.783" v="13" actId="20577"/>
      <pc:docMkLst>
        <pc:docMk/>
      </pc:docMkLst>
      <pc:sldChg chg="modSp mod">
        <pc:chgData name="Sreeja Badri" userId="babb76dbaf8db33e" providerId="LiveId" clId="{D42B5855-80CF-4D7C-9C6E-4F67A0494702}" dt="2023-04-26T19:04:01.783" v="13" actId="20577"/>
        <pc:sldMkLst>
          <pc:docMk/>
          <pc:sldMk cId="3658752462" sldId="256"/>
        </pc:sldMkLst>
        <pc:spChg chg="mod">
          <ac:chgData name="Sreeja Badri" userId="babb76dbaf8db33e" providerId="LiveId" clId="{D42B5855-80CF-4D7C-9C6E-4F67A0494702}" dt="2023-04-26T19:04:01.783" v="13" actId="20577"/>
          <ac:spMkLst>
            <pc:docMk/>
            <pc:sldMk cId="3658752462" sldId="256"/>
            <ac:spMk id="3" creationId="{CE99D1D8-6984-5B67-3416-87A44EA3470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9A50B4-F5F4-4922-9FC1-A0190C29C3B0}" type="doc">
      <dgm:prSet loTypeId="urn:microsoft.com/office/officeart/2009/3/layout/StepUpProcess" loCatId="process" qsTypeId="urn:microsoft.com/office/officeart/2005/8/quickstyle/3d1" qsCatId="3D" csTypeId="urn:microsoft.com/office/officeart/2005/8/colors/colorful3" csCatId="colorful" phldr="1"/>
      <dgm:spPr/>
      <dgm:t>
        <a:bodyPr/>
        <a:lstStyle/>
        <a:p>
          <a:endParaRPr lang="en-US"/>
        </a:p>
      </dgm:t>
    </dgm:pt>
    <dgm:pt modelId="{FED24D56-4418-4EF1-979F-54E8608829EE}">
      <dgm:prSet phldrT="[Text]" custT="1"/>
      <dgm:spPr/>
      <dgm:t>
        <a:bodyPr/>
        <a:lstStyle/>
        <a:p>
          <a:r>
            <a:rPr lang="en-US" sz="1600" dirty="0">
              <a:latin typeface="Times New Roman" panose="02020603050405020304" pitchFamily="18" charset="0"/>
              <a:cs typeface="Times New Roman" panose="02020603050405020304" pitchFamily="18" charset="0"/>
            </a:rPr>
            <a:t>Project Proposal</a:t>
          </a:r>
        </a:p>
        <a:p>
          <a:r>
            <a:rPr lang="en-US" sz="1400" dirty="0">
              <a:effectLst/>
              <a:latin typeface="Times New Roman" panose="02020603050405020304" pitchFamily="18" charset="0"/>
              <a:ea typeface="Calibri" panose="020F0502020204030204" pitchFamily="34" charset="0"/>
              <a:cs typeface="Times New Roman" panose="02020603050405020304" pitchFamily="18" charset="0"/>
            </a:rPr>
            <a:t>Junaid</a:t>
          </a:r>
        </a:p>
        <a:p>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Koustav</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Sravani</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Sreeja</a:t>
          </a:r>
        </a:p>
        <a:p>
          <a:r>
            <a:rPr lang="en-US" sz="1400" dirty="0">
              <a:latin typeface="Times New Roman" panose="02020603050405020304" pitchFamily="18" charset="0"/>
              <a:cs typeface="Times New Roman" panose="02020603050405020304" pitchFamily="18" charset="0"/>
            </a:rPr>
            <a:t>Vaishnavi</a:t>
          </a:r>
          <a:endParaRPr lang="en-US" sz="1600" dirty="0">
            <a:latin typeface="Times New Roman" panose="02020603050405020304" pitchFamily="18" charset="0"/>
            <a:cs typeface="Times New Roman" panose="02020603050405020304" pitchFamily="18" charset="0"/>
          </a:endParaRPr>
        </a:p>
      </dgm:t>
    </dgm:pt>
    <dgm:pt modelId="{5E1AF0E9-69EC-4C6C-BF4F-648924227EB5}" type="parTrans" cxnId="{62BF56A5-B461-40B3-B427-9649B4B1E58B}">
      <dgm:prSet/>
      <dgm:spPr/>
      <dgm:t>
        <a:bodyPr/>
        <a:lstStyle/>
        <a:p>
          <a:endParaRPr lang="en-US"/>
        </a:p>
      </dgm:t>
    </dgm:pt>
    <dgm:pt modelId="{E6F93E4F-06B3-4593-9AA2-ECD814134A7C}" type="sibTrans" cxnId="{62BF56A5-B461-40B3-B427-9649B4B1E58B}">
      <dgm:prSet/>
      <dgm:spPr/>
      <dgm:t>
        <a:bodyPr/>
        <a:lstStyle/>
        <a:p>
          <a:endParaRPr lang="en-US"/>
        </a:p>
      </dgm:t>
    </dgm:pt>
    <dgm:pt modelId="{75B5BBC7-57B2-4C3C-9E14-E3515DFB97D8}">
      <dgm:prSet phldrT="[Text]" custT="1"/>
      <dgm:spPr/>
      <dgm:t>
        <a:bodyPr/>
        <a:lstStyle/>
        <a:p>
          <a:r>
            <a:rPr lang="en-US" sz="1600" dirty="0">
              <a:latin typeface="Times New Roman" panose="02020603050405020304" pitchFamily="18" charset="0"/>
              <a:cs typeface="Times New Roman" panose="02020603050405020304" pitchFamily="18" charset="0"/>
            </a:rPr>
            <a:t>Project abstract</a:t>
          </a:r>
        </a:p>
        <a:p>
          <a:r>
            <a:rPr lang="en-US" sz="1400" dirty="0">
              <a:effectLst/>
              <a:latin typeface="Times New Roman" panose="02020603050405020304" pitchFamily="18" charset="0"/>
              <a:ea typeface="Calibri" panose="020F0502020204030204" pitchFamily="34" charset="0"/>
              <a:cs typeface="Times New Roman" panose="02020603050405020304" pitchFamily="18" charset="0"/>
            </a:rPr>
            <a:t>Junaid</a:t>
          </a:r>
        </a:p>
        <a:p>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Sravani</a:t>
          </a:r>
          <a:endParaRPr lang="en-US" sz="1600" dirty="0">
            <a:latin typeface="Times New Roman" panose="02020603050405020304" pitchFamily="18" charset="0"/>
            <a:cs typeface="Times New Roman" panose="02020603050405020304" pitchFamily="18" charset="0"/>
          </a:endParaRPr>
        </a:p>
      </dgm:t>
    </dgm:pt>
    <dgm:pt modelId="{BA2DECD6-9E03-48BD-9D15-8F378DEFF12D}" type="parTrans" cxnId="{92DC0A22-2DAF-46A6-B558-33300238BFA9}">
      <dgm:prSet/>
      <dgm:spPr/>
      <dgm:t>
        <a:bodyPr/>
        <a:lstStyle/>
        <a:p>
          <a:endParaRPr lang="en-US"/>
        </a:p>
      </dgm:t>
    </dgm:pt>
    <dgm:pt modelId="{452F2BD6-5E0B-4403-BE9D-2AD88B1B1BA6}" type="sibTrans" cxnId="{92DC0A22-2DAF-46A6-B558-33300238BFA9}">
      <dgm:prSet/>
      <dgm:spPr/>
      <dgm:t>
        <a:bodyPr/>
        <a:lstStyle/>
        <a:p>
          <a:endParaRPr lang="en-US"/>
        </a:p>
      </dgm:t>
    </dgm:pt>
    <dgm:pt modelId="{D26ED23D-BF95-4071-9A10-7111CCCA2F37}">
      <dgm:prSet phldrT="[Text]" custT="1"/>
      <dgm:spPr/>
      <dgm:t>
        <a:bodyPr/>
        <a:lstStyle/>
        <a:p>
          <a:pPr algn="l"/>
          <a:r>
            <a:rPr lang="en-US" sz="1600" dirty="0">
              <a:latin typeface="Times New Roman" panose="02020603050405020304" pitchFamily="18" charset="0"/>
              <a:cs typeface="Times New Roman" panose="02020603050405020304" pitchFamily="18" charset="0"/>
            </a:rPr>
            <a:t>Working System</a:t>
          </a:r>
        </a:p>
        <a:p>
          <a:pPr algn="l"/>
          <a:r>
            <a:rPr lang="en-US" sz="1400" dirty="0">
              <a:effectLst/>
              <a:latin typeface="Times New Roman" panose="02020603050405020304" pitchFamily="18" charset="0"/>
              <a:ea typeface="Calibri" panose="020F0502020204030204" pitchFamily="34" charset="0"/>
              <a:cs typeface="Times New Roman" panose="02020603050405020304" pitchFamily="18" charset="0"/>
            </a:rPr>
            <a:t>Junaid</a:t>
          </a:r>
          <a:endParaRPr lang="en-US" sz="1400" dirty="0"/>
        </a:p>
        <a:p>
          <a:pPr algn="l"/>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Koustav</a:t>
          </a:r>
          <a:endParaRPr lang="en-US" sz="1400" dirty="0"/>
        </a:p>
        <a:p>
          <a:pPr algn="l"/>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Sravani</a:t>
          </a:r>
          <a:endParaRPr lang="en-US" sz="1400" dirty="0"/>
        </a:p>
        <a:p>
          <a:pPr algn="l"/>
          <a:r>
            <a:rPr lang="en-US" sz="1400" dirty="0">
              <a:latin typeface="Times New Roman" panose="02020603050405020304" pitchFamily="18" charset="0"/>
              <a:cs typeface="Times New Roman" panose="02020603050405020304" pitchFamily="18" charset="0"/>
            </a:rPr>
            <a:t>Sreeja</a:t>
          </a:r>
        </a:p>
        <a:p>
          <a:pPr algn="l"/>
          <a:r>
            <a:rPr lang="en-US" sz="1400" dirty="0">
              <a:latin typeface="Times New Roman" panose="02020603050405020304" pitchFamily="18" charset="0"/>
              <a:cs typeface="Times New Roman" panose="02020603050405020304" pitchFamily="18" charset="0"/>
            </a:rPr>
            <a:t>Vaishnavi</a:t>
          </a:r>
          <a:endParaRPr lang="en-US" sz="1400" dirty="0"/>
        </a:p>
      </dgm:t>
    </dgm:pt>
    <dgm:pt modelId="{6F684FB1-7817-4004-A761-495FB86DD2DE}" type="parTrans" cxnId="{C576A0A6-F045-4F5B-91B9-55C1F475AA9D}">
      <dgm:prSet/>
      <dgm:spPr/>
      <dgm:t>
        <a:bodyPr/>
        <a:lstStyle/>
        <a:p>
          <a:endParaRPr lang="en-US"/>
        </a:p>
      </dgm:t>
    </dgm:pt>
    <dgm:pt modelId="{CB0E2C0D-374E-4181-A9F3-38F40089255B}" type="sibTrans" cxnId="{C576A0A6-F045-4F5B-91B9-55C1F475AA9D}">
      <dgm:prSet/>
      <dgm:spPr/>
      <dgm:t>
        <a:bodyPr/>
        <a:lstStyle/>
        <a:p>
          <a:endParaRPr lang="en-US"/>
        </a:p>
      </dgm:t>
    </dgm:pt>
    <dgm:pt modelId="{4B908395-60A7-4AF2-BD89-8D6D08F2F744}">
      <dgm:prSet phldrT="[Text]" custT="1"/>
      <dgm:spPr/>
      <dgm:t>
        <a:bodyPr/>
        <a:lstStyle/>
        <a:p>
          <a:r>
            <a:rPr lang="en-US" sz="1600" dirty="0">
              <a:latin typeface="Times New Roman" panose="02020603050405020304" pitchFamily="18" charset="0"/>
              <a:cs typeface="Times New Roman" panose="02020603050405020304" pitchFamily="18" charset="0"/>
            </a:rPr>
            <a:t>Project Reflection</a:t>
          </a:r>
        </a:p>
        <a:p>
          <a:r>
            <a:rPr lang="en-US" sz="1400" dirty="0">
              <a:effectLst/>
              <a:latin typeface="Times New Roman" panose="02020603050405020304" pitchFamily="18" charset="0"/>
              <a:ea typeface="Calibri" panose="020F0502020204030204" pitchFamily="34" charset="0"/>
              <a:cs typeface="Times New Roman" panose="02020603050405020304" pitchFamily="18" charset="0"/>
            </a:rPr>
            <a:t>Junaid</a:t>
          </a:r>
          <a:endParaRPr lang="en-US" sz="1400" dirty="0"/>
        </a:p>
        <a:p>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Koustav</a:t>
          </a:r>
          <a:endParaRPr lang="en-US" sz="1400" dirty="0"/>
        </a:p>
        <a:p>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Sravani</a:t>
          </a:r>
          <a:endParaRPr lang="en-US" sz="1400" dirty="0"/>
        </a:p>
        <a:p>
          <a:r>
            <a:rPr lang="en-US" sz="1400" dirty="0">
              <a:latin typeface="Times New Roman" panose="02020603050405020304" pitchFamily="18" charset="0"/>
              <a:cs typeface="Times New Roman" panose="02020603050405020304" pitchFamily="18" charset="0"/>
            </a:rPr>
            <a:t>Sreeja</a:t>
          </a:r>
        </a:p>
        <a:p>
          <a:r>
            <a:rPr lang="en-US" sz="1400" dirty="0">
              <a:latin typeface="Times New Roman" panose="02020603050405020304" pitchFamily="18" charset="0"/>
              <a:cs typeface="Times New Roman" panose="02020603050405020304" pitchFamily="18" charset="0"/>
            </a:rPr>
            <a:t>Vaishnavi</a:t>
          </a:r>
          <a:endParaRPr lang="en-US" sz="1400" dirty="0"/>
        </a:p>
      </dgm:t>
    </dgm:pt>
    <dgm:pt modelId="{440CA4DC-FD8C-4B4F-BFF4-782231B24F77}" type="parTrans" cxnId="{3582FC12-4BE1-4492-B5FD-26E0913AAD28}">
      <dgm:prSet/>
      <dgm:spPr/>
      <dgm:t>
        <a:bodyPr/>
        <a:lstStyle/>
        <a:p>
          <a:endParaRPr lang="en-US"/>
        </a:p>
      </dgm:t>
    </dgm:pt>
    <dgm:pt modelId="{0B5B6C4E-0CDE-4254-B0E0-C89673927BA3}" type="sibTrans" cxnId="{3582FC12-4BE1-4492-B5FD-26E0913AAD28}">
      <dgm:prSet/>
      <dgm:spPr/>
      <dgm:t>
        <a:bodyPr/>
        <a:lstStyle/>
        <a:p>
          <a:endParaRPr lang="en-US"/>
        </a:p>
      </dgm:t>
    </dgm:pt>
    <dgm:pt modelId="{E5B78989-A4C0-4982-904C-8CCF53038A26}">
      <dgm:prSet phldrT="[Text]" custT="1"/>
      <dgm:spPr/>
      <dgm:t>
        <a:bodyPr/>
        <a:lstStyle/>
        <a:p>
          <a:pPr algn="l"/>
          <a:r>
            <a:rPr lang="en-US" sz="1600" dirty="0">
              <a:latin typeface="Times New Roman" panose="02020603050405020304" pitchFamily="18" charset="0"/>
              <a:cs typeface="Times New Roman" panose="02020603050405020304" pitchFamily="18" charset="0"/>
            </a:rPr>
            <a:t>Project Presentation</a:t>
          </a:r>
        </a:p>
        <a:p>
          <a:pPr algn="l"/>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Koustav</a:t>
          </a:r>
          <a:endParaRPr lang="en-US" sz="1400" dirty="0"/>
        </a:p>
        <a:p>
          <a:pPr algn="l"/>
          <a:r>
            <a:rPr lang="en-US" sz="1400" dirty="0">
              <a:latin typeface="Times New Roman" panose="02020603050405020304" pitchFamily="18" charset="0"/>
              <a:cs typeface="Times New Roman" panose="02020603050405020304" pitchFamily="18" charset="0"/>
            </a:rPr>
            <a:t>Sreeja</a:t>
          </a:r>
          <a:endParaRPr lang="en-US" sz="1400" dirty="0"/>
        </a:p>
        <a:p>
          <a:pPr algn="l"/>
          <a:r>
            <a:rPr lang="en-US" sz="1400" dirty="0">
              <a:latin typeface="Times New Roman" panose="02020603050405020304" pitchFamily="18" charset="0"/>
              <a:cs typeface="Times New Roman" panose="02020603050405020304" pitchFamily="18" charset="0"/>
            </a:rPr>
            <a:t>Vaishnavi</a:t>
          </a:r>
          <a:endParaRPr lang="en-US" sz="1400" dirty="0"/>
        </a:p>
        <a:p>
          <a:pPr algn="l"/>
          <a:endParaRPr lang="en-US" sz="1300" dirty="0"/>
        </a:p>
        <a:p>
          <a:pPr algn="ctr"/>
          <a:endParaRPr lang="en-US" sz="1300" dirty="0"/>
        </a:p>
      </dgm:t>
    </dgm:pt>
    <dgm:pt modelId="{8558F914-92BB-42EC-99BE-773469967AEC}" type="parTrans" cxnId="{4CD67E2A-DB3F-4A15-BDED-643DA77F64C3}">
      <dgm:prSet/>
      <dgm:spPr/>
      <dgm:t>
        <a:bodyPr/>
        <a:lstStyle/>
        <a:p>
          <a:endParaRPr lang="en-US"/>
        </a:p>
      </dgm:t>
    </dgm:pt>
    <dgm:pt modelId="{81755817-9974-4788-8A3A-0F18BF1F559B}" type="sibTrans" cxnId="{4CD67E2A-DB3F-4A15-BDED-643DA77F64C3}">
      <dgm:prSet/>
      <dgm:spPr/>
      <dgm:t>
        <a:bodyPr/>
        <a:lstStyle/>
        <a:p>
          <a:endParaRPr lang="en-US"/>
        </a:p>
      </dgm:t>
    </dgm:pt>
    <dgm:pt modelId="{D8DFB015-3DBE-4402-900E-DB0AD326B951}">
      <dgm:prSet phldrT="[Text]"/>
      <dgm:spPr/>
      <dgm:t>
        <a:bodyPr/>
        <a:lstStyle/>
        <a:p>
          <a:endParaRPr lang="en-US" sz="900" dirty="0"/>
        </a:p>
      </dgm:t>
    </dgm:pt>
    <dgm:pt modelId="{47524344-80D3-4D2D-A9B1-0E9904940B9B}" type="parTrans" cxnId="{9FB22294-6044-405C-96A7-6E0C31C1B80F}">
      <dgm:prSet/>
      <dgm:spPr/>
      <dgm:t>
        <a:bodyPr/>
        <a:lstStyle/>
        <a:p>
          <a:endParaRPr lang="en-US"/>
        </a:p>
      </dgm:t>
    </dgm:pt>
    <dgm:pt modelId="{DBB5D202-1D71-4096-A202-48727009EEBB}" type="sibTrans" cxnId="{9FB22294-6044-405C-96A7-6E0C31C1B80F}">
      <dgm:prSet/>
      <dgm:spPr/>
      <dgm:t>
        <a:bodyPr/>
        <a:lstStyle/>
        <a:p>
          <a:endParaRPr lang="en-US"/>
        </a:p>
      </dgm:t>
    </dgm:pt>
    <dgm:pt modelId="{A51F460B-1F90-42A6-871A-4E6C62E70D90}" type="pres">
      <dgm:prSet presAssocID="{579A50B4-F5F4-4922-9FC1-A0190C29C3B0}" presName="rootnode" presStyleCnt="0">
        <dgm:presLayoutVars>
          <dgm:chMax/>
          <dgm:chPref/>
          <dgm:dir/>
          <dgm:animLvl val="lvl"/>
        </dgm:presLayoutVars>
      </dgm:prSet>
      <dgm:spPr/>
    </dgm:pt>
    <dgm:pt modelId="{E4A7CB37-610C-48A2-822E-1ACE5DC3485B}" type="pres">
      <dgm:prSet presAssocID="{FED24D56-4418-4EF1-979F-54E8608829EE}" presName="composite" presStyleCnt="0"/>
      <dgm:spPr/>
    </dgm:pt>
    <dgm:pt modelId="{CF6DE0C8-E50B-4883-A4C0-9F25C66CFD5D}" type="pres">
      <dgm:prSet presAssocID="{FED24D56-4418-4EF1-979F-54E8608829EE}" presName="LShape" presStyleLbl="alignNode1" presStyleIdx="0" presStyleCnt="9"/>
      <dgm:spPr/>
    </dgm:pt>
    <dgm:pt modelId="{46456BC1-D041-4F2A-8A31-8969260CB133}" type="pres">
      <dgm:prSet presAssocID="{FED24D56-4418-4EF1-979F-54E8608829EE}" presName="ParentText" presStyleLbl="revTx" presStyleIdx="0" presStyleCnt="5">
        <dgm:presLayoutVars>
          <dgm:chMax val="0"/>
          <dgm:chPref val="0"/>
          <dgm:bulletEnabled val="1"/>
        </dgm:presLayoutVars>
      </dgm:prSet>
      <dgm:spPr/>
    </dgm:pt>
    <dgm:pt modelId="{A94D5C1F-01A5-4618-8291-2C3E1CE67E21}" type="pres">
      <dgm:prSet presAssocID="{FED24D56-4418-4EF1-979F-54E8608829EE}" presName="Triangle" presStyleLbl="alignNode1" presStyleIdx="1" presStyleCnt="9"/>
      <dgm:spPr/>
    </dgm:pt>
    <dgm:pt modelId="{02EA307C-AF6F-4098-8C7F-6FA8A8C6F25B}" type="pres">
      <dgm:prSet presAssocID="{E6F93E4F-06B3-4593-9AA2-ECD814134A7C}" presName="sibTrans" presStyleCnt="0"/>
      <dgm:spPr/>
    </dgm:pt>
    <dgm:pt modelId="{442823ED-049A-445F-86AF-C7AAB3B5A220}" type="pres">
      <dgm:prSet presAssocID="{E6F93E4F-06B3-4593-9AA2-ECD814134A7C}" presName="space" presStyleCnt="0"/>
      <dgm:spPr/>
    </dgm:pt>
    <dgm:pt modelId="{CD8AA50A-219A-48D5-BCDB-E6C84BB9EABC}" type="pres">
      <dgm:prSet presAssocID="{75B5BBC7-57B2-4C3C-9E14-E3515DFB97D8}" presName="composite" presStyleCnt="0"/>
      <dgm:spPr/>
    </dgm:pt>
    <dgm:pt modelId="{9DDDDC74-F3C3-4ED9-9ACC-4536AF4AE457}" type="pres">
      <dgm:prSet presAssocID="{75B5BBC7-57B2-4C3C-9E14-E3515DFB97D8}" presName="LShape" presStyleLbl="alignNode1" presStyleIdx="2" presStyleCnt="9"/>
      <dgm:spPr/>
    </dgm:pt>
    <dgm:pt modelId="{1D52F7E6-6D96-4552-915C-99C18D8537E3}" type="pres">
      <dgm:prSet presAssocID="{75B5BBC7-57B2-4C3C-9E14-E3515DFB97D8}" presName="ParentText" presStyleLbl="revTx" presStyleIdx="1" presStyleCnt="5">
        <dgm:presLayoutVars>
          <dgm:chMax val="0"/>
          <dgm:chPref val="0"/>
          <dgm:bulletEnabled val="1"/>
        </dgm:presLayoutVars>
      </dgm:prSet>
      <dgm:spPr/>
    </dgm:pt>
    <dgm:pt modelId="{EE2B1028-67E6-4E69-94C5-F5A65BCC3F62}" type="pres">
      <dgm:prSet presAssocID="{75B5BBC7-57B2-4C3C-9E14-E3515DFB97D8}" presName="Triangle" presStyleLbl="alignNode1" presStyleIdx="3" presStyleCnt="9"/>
      <dgm:spPr/>
    </dgm:pt>
    <dgm:pt modelId="{5F644176-BBBD-4E22-AAE0-9A64593A4BA5}" type="pres">
      <dgm:prSet presAssocID="{452F2BD6-5E0B-4403-BE9D-2AD88B1B1BA6}" presName="sibTrans" presStyleCnt="0"/>
      <dgm:spPr/>
    </dgm:pt>
    <dgm:pt modelId="{7C4C8431-6A93-4078-A066-4EF8D5DFF848}" type="pres">
      <dgm:prSet presAssocID="{452F2BD6-5E0B-4403-BE9D-2AD88B1B1BA6}" presName="space" presStyleCnt="0"/>
      <dgm:spPr/>
    </dgm:pt>
    <dgm:pt modelId="{79FEDB94-7557-4FEF-AE7F-D210CD032558}" type="pres">
      <dgm:prSet presAssocID="{D26ED23D-BF95-4071-9A10-7111CCCA2F37}" presName="composite" presStyleCnt="0"/>
      <dgm:spPr/>
    </dgm:pt>
    <dgm:pt modelId="{DC500648-FB34-4640-8F02-5757577756F0}" type="pres">
      <dgm:prSet presAssocID="{D26ED23D-BF95-4071-9A10-7111CCCA2F37}" presName="LShape" presStyleLbl="alignNode1" presStyleIdx="4" presStyleCnt="9"/>
      <dgm:spPr/>
    </dgm:pt>
    <dgm:pt modelId="{90EC7911-B1C2-436E-B0D0-596B8E2E1C76}" type="pres">
      <dgm:prSet presAssocID="{D26ED23D-BF95-4071-9A10-7111CCCA2F37}" presName="ParentText" presStyleLbl="revTx" presStyleIdx="2" presStyleCnt="5">
        <dgm:presLayoutVars>
          <dgm:chMax val="0"/>
          <dgm:chPref val="0"/>
          <dgm:bulletEnabled val="1"/>
        </dgm:presLayoutVars>
      </dgm:prSet>
      <dgm:spPr/>
    </dgm:pt>
    <dgm:pt modelId="{AD19ED0E-CAF3-4B8D-AC5D-90ACFD2AA579}" type="pres">
      <dgm:prSet presAssocID="{D26ED23D-BF95-4071-9A10-7111CCCA2F37}" presName="Triangle" presStyleLbl="alignNode1" presStyleIdx="5" presStyleCnt="9"/>
      <dgm:spPr/>
    </dgm:pt>
    <dgm:pt modelId="{762370E1-2EBD-49D7-B6FA-0CE919F66EB1}" type="pres">
      <dgm:prSet presAssocID="{CB0E2C0D-374E-4181-A9F3-38F40089255B}" presName="sibTrans" presStyleCnt="0"/>
      <dgm:spPr/>
    </dgm:pt>
    <dgm:pt modelId="{BCE9D50A-69C8-4EFE-AFA9-021A68232552}" type="pres">
      <dgm:prSet presAssocID="{CB0E2C0D-374E-4181-A9F3-38F40089255B}" presName="space" presStyleCnt="0"/>
      <dgm:spPr/>
    </dgm:pt>
    <dgm:pt modelId="{7ED605F2-E521-4264-90EE-C7D6B56DED1B}" type="pres">
      <dgm:prSet presAssocID="{E5B78989-A4C0-4982-904C-8CCF53038A26}" presName="composite" presStyleCnt="0"/>
      <dgm:spPr/>
    </dgm:pt>
    <dgm:pt modelId="{CBCAE696-1C78-458C-BDA6-D35EB775E567}" type="pres">
      <dgm:prSet presAssocID="{E5B78989-A4C0-4982-904C-8CCF53038A26}" presName="LShape" presStyleLbl="alignNode1" presStyleIdx="6" presStyleCnt="9"/>
      <dgm:spPr/>
    </dgm:pt>
    <dgm:pt modelId="{4F220845-761B-491E-9D06-C556B6A17723}" type="pres">
      <dgm:prSet presAssocID="{E5B78989-A4C0-4982-904C-8CCF53038A26}" presName="ParentText" presStyleLbl="revTx" presStyleIdx="3" presStyleCnt="5">
        <dgm:presLayoutVars>
          <dgm:chMax val="0"/>
          <dgm:chPref val="0"/>
          <dgm:bulletEnabled val="1"/>
        </dgm:presLayoutVars>
      </dgm:prSet>
      <dgm:spPr/>
    </dgm:pt>
    <dgm:pt modelId="{41063EF4-5F37-4452-BDFB-84F064579521}" type="pres">
      <dgm:prSet presAssocID="{E5B78989-A4C0-4982-904C-8CCF53038A26}" presName="Triangle" presStyleLbl="alignNode1" presStyleIdx="7" presStyleCnt="9"/>
      <dgm:spPr/>
    </dgm:pt>
    <dgm:pt modelId="{0CAEB951-ACC0-49F6-AF73-6EC0F312AC6F}" type="pres">
      <dgm:prSet presAssocID="{81755817-9974-4788-8A3A-0F18BF1F559B}" presName="sibTrans" presStyleCnt="0"/>
      <dgm:spPr/>
    </dgm:pt>
    <dgm:pt modelId="{07A0CF76-5D12-4501-A713-872A4512499D}" type="pres">
      <dgm:prSet presAssocID="{81755817-9974-4788-8A3A-0F18BF1F559B}" presName="space" presStyleCnt="0"/>
      <dgm:spPr/>
    </dgm:pt>
    <dgm:pt modelId="{0F8861BA-6FE9-4BFF-B2FE-5C39645370EC}" type="pres">
      <dgm:prSet presAssocID="{4B908395-60A7-4AF2-BD89-8D6D08F2F744}" presName="composite" presStyleCnt="0"/>
      <dgm:spPr/>
    </dgm:pt>
    <dgm:pt modelId="{21BEC40F-5EB7-4291-8939-B3FD96634264}" type="pres">
      <dgm:prSet presAssocID="{4B908395-60A7-4AF2-BD89-8D6D08F2F744}" presName="LShape" presStyleLbl="alignNode1" presStyleIdx="8" presStyleCnt="9"/>
      <dgm:spPr/>
    </dgm:pt>
    <dgm:pt modelId="{622E71C0-56E6-4FF3-A5CD-93A97E1C3FA3}" type="pres">
      <dgm:prSet presAssocID="{4B908395-60A7-4AF2-BD89-8D6D08F2F744}" presName="ParentText" presStyleLbl="revTx" presStyleIdx="4" presStyleCnt="5">
        <dgm:presLayoutVars>
          <dgm:chMax val="0"/>
          <dgm:chPref val="0"/>
          <dgm:bulletEnabled val="1"/>
        </dgm:presLayoutVars>
      </dgm:prSet>
      <dgm:spPr/>
    </dgm:pt>
  </dgm:ptLst>
  <dgm:cxnLst>
    <dgm:cxn modelId="{072D0004-42BC-4855-88BF-1872CF7892DF}" type="presOf" srcId="{4B908395-60A7-4AF2-BD89-8D6D08F2F744}" destId="{622E71C0-56E6-4FF3-A5CD-93A97E1C3FA3}" srcOrd="0" destOrd="0" presId="urn:microsoft.com/office/officeart/2009/3/layout/StepUpProcess"/>
    <dgm:cxn modelId="{3582FC12-4BE1-4492-B5FD-26E0913AAD28}" srcId="{579A50B4-F5F4-4922-9FC1-A0190C29C3B0}" destId="{4B908395-60A7-4AF2-BD89-8D6D08F2F744}" srcOrd="4" destOrd="0" parTransId="{440CA4DC-FD8C-4B4F-BFF4-782231B24F77}" sibTransId="{0B5B6C4E-0CDE-4254-B0E0-C89673927BA3}"/>
    <dgm:cxn modelId="{7D84311E-2B39-49A3-B8DE-8CE0BDD1AD15}" type="presOf" srcId="{E5B78989-A4C0-4982-904C-8CCF53038A26}" destId="{4F220845-761B-491E-9D06-C556B6A17723}" srcOrd="0" destOrd="0" presId="urn:microsoft.com/office/officeart/2009/3/layout/StepUpProcess"/>
    <dgm:cxn modelId="{92DC0A22-2DAF-46A6-B558-33300238BFA9}" srcId="{579A50B4-F5F4-4922-9FC1-A0190C29C3B0}" destId="{75B5BBC7-57B2-4C3C-9E14-E3515DFB97D8}" srcOrd="1" destOrd="0" parTransId="{BA2DECD6-9E03-48BD-9D15-8F378DEFF12D}" sibTransId="{452F2BD6-5E0B-4403-BE9D-2AD88B1B1BA6}"/>
    <dgm:cxn modelId="{031D9123-CBB2-49CA-97C8-D07100DEF2ED}" type="presOf" srcId="{579A50B4-F5F4-4922-9FC1-A0190C29C3B0}" destId="{A51F460B-1F90-42A6-871A-4E6C62E70D90}" srcOrd="0" destOrd="0" presId="urn:microsoft.com/office/officeart/2009/3/layout/StepUpProcess"/>
    <dgm:cxn modelId="{4CD67E2A-DB3F-4A15-BDED-643DA77F64C3}" srcId="{579A50B4-F5F4-4922-9FC1-A0190C29C3B0}" destId="{E5B78989-A4C0-4982-904C-8CCF53038A26}" srcOrd="3" destOrd="0" parTransId="{8558F914-92BB-42EC-99BE-773469967AEC}" sibTransId="{81755817-9974-4788-8A3A-0F18BF1F559B}"/>
    <dgm:cxn modelId="{DD510E2C-9A36-493A-807E-5216B8770279}" type="presOf" srcId="{75B5BBC7-57B2-4C3C-9E14-E3515DFB97D8}" destId="{1D52F7E6-6D96-4552-915C-99C18D8537E3}" srcOrd="0" destOrd="0" presId="urn:microsoft.com/office/officeart/2009/3/layout/StepUpProcess"/>
    <dgm:cxn modelId="{9FB22294-6044-405C-96A7-6E0C31C1B80F}" srcId="{FED24D56-4418-4EF1-979F-54E8608829EE}" destId="{D8DFB015-3DBE-4402-900E-DB0AD326B951}" srcOrd="0" destOrd="0" parTransId="{47524344-80D3-4D2D-A9B1-0E9904940B9B}" sibTransId="{DBB5D202-1D71-4096-A202-48727009EEBB}"/>
    <dgm:cxn modelId="{62BF56A5-B461-40B3-B427-9649B4B1E58B}" srcId="{579A50B4-F5F4-4922-9FC1-A0190C29C3B0}" destId="{FED24D56-4418-4EF1-979F-54E8608829EE}" srcOrd="0" destOrd="0" parTransId="{5E1AF0E9-69EC-4C6C-BF4F-648924227EB5}" sibTransId="{E6F93E4F-06B3-4593-9AA2-ECD814134A7C}"/>
    <dgm:cxn modelId="{C576A0A6-F045-4F5B-91B9-55C1F475AA9D}" srcId="{579A50B4-F5F4-4922-9FC1-A0190C29C3B0}" destId="{D26ED23D-BF95-4071-9A10-7111CCCA2F37}" srcOrd="2" destOrd="0" parTransId="{6F684FB1-7817-4004-A761-495FB86DD2DE}" sibTransId="{CB0E2C0D-374E-4181-A9F3-38F40089255B}"/>
    <dgm:cxn modelId="{B7DA7BC6-CFA0-4511-B520-9045110EB083}" type="presOf" srcId="{D8DFB015-3DBE-4402-900E-DB0AD326B951}" destId="{46456BC1-D041-4F2A-8A31-8969260CB133}" srcOrd="0" destOrd="1" presId="urn:microsoft.com/office/officeart/2009/3/layout/StepUpProcess"/>
    <dgm:cxn modelId="{D0E9CAD3-14A5-47BA-96F2-FADFD43CB898}" type="presOf" srcId="{D26ED23D-BF95-4071-9A10-7111CCCA2F37}" destId="{90EC7911-B1C2-436E-B0D0-596B8E2E1C76}" srcOrd="0" destOrd="0" presId="urn:microsoft.com/office/officeart/2009/3/layout/StepUpProcess"/>
    <dgm:cxn modelId="{0C3441F7-2282-42FF-886E-4F8F0F196E7D}" type="presOf" srcId="{FED24D56-4418-4EF1-979F-54E8608829EE}" destId="{46456BC1-D041-4F2A-8A31-8969260CB133}" srcOrd="0" destOrd="0" presId="urn:microsoft.com/office/officeart/2009/3/layout/StepUpProcess"/>
    <dgm:cxn modelId="{FA28195A-ABED-4823-8814-3C9CD944A34B}" type="presParOf" srcId="{A51F460B-1F90-42A6-871A-4E6C62E70D90}" destId="{E4A7CB37-610C-48A2-822E-1ACE5DC3485B}" srcOrd="0" destOrd="0" presId="urn:microsoft.com/office/officeart/2009/3/layout/StepUpProcess"/>
    <dgm:cxn modelId="{71D6A5BE-9B08-41B1-98FF-2466ECF8EB2F}" type="presParOf" srcId="{E4A7CB37-610C-48A2-822E-1ACE5DC3485B}" destId="{CF6DE0C8-E50B-4883-A4C0-9F25C66CFD5D}" srcOrd="0" destOrd="0" presId="urn:microsoft.com/office/officeart/2009/3/layout/StepUpProcess"/>
    <dgm:cxn modelId="{CC89AF53-6EA9-42DD-8AB1-9D69676ACDF8}" type="presParOf" srcId="{E4A7CB37-610C-48A2-822E-1ACE5DC3485B}" destId="{46456BC1-D041-4F2A-8A31-8969260CB133}" srcOrd="1" destOrd="0" presId="urn:microsoft.com/office/officeart/2009/3/layout/StepUpProcess"/>
    <dgm:cxn modelId="{E3A43A9F-B8CF-4D15-B761-79A1A768045C}" type="presParOf" srcId="{E4A7CB37-610C-48A2-822E-1ACE5DC3485B}" destId="{A94D5C1F-01A5-4618-8291-2C3E1CE67E21}" srcOrd="2" destOrd="0" presId="urn:microsoft.com/office/officeart/2009/3/layout/StepUpProcess"/>
    <dgm:cxn modelId="{7F901D9C-1999-40BD-A8A6-1A5D73424B61}" type="presParOf" srcId="{A51F460B-1F90-42A6-871A-4E6C62E70D90}" destId="{02EA307C-AF6F-4098-8C7F-6FA8A8C6F25B}" srcOrd="1" destOrd="0" presId="urn:microsoft.com/office/officeart/2009/3/layout/StepUpProcess"/>
    <dgm:cxn modelId="{76CDD913-2E40-4F64-93B8-292FE36CB9F7}" type="presParOf" srcId="{02EA307C-AF6F-4098-8C7F-6FA8A8C6F25B}" destId="{442823ED-049A-445F-86AF-C7AAB3B5A220}" srcOrd="0" destOrd="0" presId="urn:microsoft.com/office/officeart/2009/3/layout/StepUpProcess"/>
    <dgm:cxn modelId="{958A2CB0-7619-498A-B4B9-A2047FFF8014}" type="presParOf" srcId="{A51F460B-1F90-42A6-871A-4E6C62E70D90}" destId="{CD8AA50A-219A-48D5-BCDB-E6C84BB9EABC}" srcOrd="2" destOrd="0" presId="urn:microsoft.com/office/officeart/2009/3/layout/StepUpProcess"/>
    <dgm:cxn modelId="{5044533C-D910-4349-AD64-2436F89EB505}" type="presParOf" srcId="{CD8AA50A-219A-48D5-BCDB-E6C84BB9EABC}" destId="{9DDDDC74-F3C3-4ED9-9ACC-4536AF4AE457}" srcOrd="0" destOrd="0" presId="urn:microsoft.com/office/officeart/2009/3/layout/StepUpProcess"/>
    <dgm:cxn modelId="{79515708-15B4-4434-8DEA-33CF4C83717C}" type="presParOf" srcId="{CD8AA50A-219A-48D5-BCDB-E6C84BB9EABC}" destId="{1D52F7E6-6D96-4552-915C-99C18D8537E3}" srcOrd="1" destOrd="0" presId="urn:microsoft.com/office/officeart/2009/3/layout/StepUpProcess"/>
    <dgm:cxn modelId="{D5FFA46F-DAED-4120-9DC4-9F61CB0F4B5D}" type="presParOf" srcId="{CD8AA50A-219A-48D5-BCDB-E6C84BB9EABC}" destId="{EE2B1028-67E6-4E69-94C5-F5A65BCC3F62}" srcOrd="2" destOrd="0" presId="urn:microsoft.com/office/officeart/2009/3/layout/StepUpProcess"/>
    <dgm:cxn modelId="{E975F35D-BD57-4C6F-AAEB-BC4F546A417A}" type="presParOf" srcId="{A51F460B-1F90-42A6-871A-4E6C62E70D90}" destId="{5F644176-BBBD-4E22-AAE0-9A64593A4BA5}" srcOrd="3" destOrd="0" presId="urn:microsoft.com/office/officeart/2009/3/layout/StepUpProcess"/>
    <dgm:cxn modelId="{0F2DDC3E-B218-44B7-9A31-C8618B0D292E}" type="presParOf" srcId="{5F644176-BBBD-4E22-AAE0-9A64593A4BA5}" destId="{7C4C8431-6A93-4078-A066-4EF8D5DFF848}" srcOrd="0" destOrd="0" presId="urn:microsoft.com/office/officeart/2009/3/layout/StepUpProcess"/>
    <dgm:cxn modelId="{F7534113-8363-450D-88C9-4050B12A7AB6}" type="presParOf" srcId="{A51F460B-1F90-42A6-871A-4E6C62E70D90}" destId="{79FEDB94-7557-4FEF-AE7F-D210CD032558}" srcOrd="4" destOrd="0" presId="urn:microsoft.com/office/officeart/2009/3/layout/StepUpProcess"/>
    <dgm:cxn modelId="{DB12D889-DCDF-4C3B-B178-C368A2514F1A}" type="presParOf" srcId="{79FEDB94-7557-4FEF-AE7F-D210CD032558}" destId="{DC500648-FB34-4640-8F02-5757577756F0}" srcOrd="0" destOrd="0" presId="urn:microsoft.com/office/officeart/2009/3/layout/StepUpProcess"/>
    <dgm:cxn modelId="{E2529E84-72DD-48B4-A2D3-0747A6440780}" type="presParOf" srcId="{79FEDB94-7557-4FEF-AE7F-D210CD032558}" destId="{90EC7911-B1C2-436E-B0D0-596B8E2E1C76}" srcOrd="1" destOrd="0" presId="urn:microsoft.com/office/officeart/2009/3/layout/StepUpProcess"/>
    <dgm:cxn modelId="{1E04D0BD-DDCA-4CDE-A1E2-B5A986923F29}" type="presParOf" srcId="{79FEDB94-7557-4FEF-AE7F-D210CD032558}" destId="{AD19ED0E-CAF3-4B8D-AC5D-90ACFD2AA579}" srcOrd="2" destOrd="0" presId="urn:microsoft.com/office/officeart/2009/3/layout/StepUpProcess"/>
    <dgm:cxn modelId="{16DA62E0-3CA7-41D0-A287-5652C9BD7DB5}" type="presParOf" srcId="{A51F460B-1F90-42A6-871A-4E6C62E70D90}" destId="{762370E1-2EBD-49D7-B6FA-0CE919F66EB1}" srcOrd="5" destOrd="0" presId="urn:microsoft.com/office/officeart/2009/3/layout/StepUpProcess"/>
    <dgm:cxn modelId="{6631D3E7-A9E4-4B10-B5A6-18CD949018C8}" type="presParOf" srcId="{762370E1-2EBD-49D7-B6FA-0CE919F66EB1}" destId="{BCE9D50A-69C8-4EFE-AFA9-021A68232552}" srcOrd="0" destOrd="0" presId="urn:microsoft.com/office/officeart/2009/3/layout/StepUpProcess"/>
    <dgm:cxn modelId="{347C2440-015F-4795-8530-E2035A7D5071}" type="presParOf" srcId="{A51F460B-1F90-42A6-871A-4E6C62E70D90}" destId="{7ED605F2-E521-4264-90EE-C7D6B56DED1B}" srcOrd="6" destOrd="0" presId="urn:microsoft.com/office/officeart/2009/3/layout/StepUpProcess"/>
    <dgm:cxn modelId="{885300A2-A5DC-4C0A-9314-E3E98530E04F}" type="presParOf" srcId="{7ED605F2-E521-4264-90EE-C7D6B56DED1B}" destId="{CBCAE696-1C78-458C-BDA6-D35EB775E567}" srcOrd="0" destOrd="0" presId="urn:microsoft.com/office/officeart/2009/3/layout/StepUpProcess"/>
    <dgm:cxn modelId="{F6CC922D-1C37-45E3-9E30-D5AF6724E6A0}" type="presParOf" srcId="{7ED605F2-E521-4264-90EE-C7D6B56DED1B}" destId="{4F220845-761B-491E-9D06-C556B6A17723}" srcOrd="1" destOrd="0" presId="urn:microsoft.com/office/officeart/2009/3/layout/StepUpProcess"/>
    <dgm:cxn modelId="{80113BEA-38C3-4BAA-BE3C-AAD87F313E14}" type="presParOf" srcId="{7ED605F2-E521-4264-90EE-C7D6B56DED1B}" destId="{41063EF4-5F37-4452-BDFB-84F064579521}" srcOrd="2" destOrd="0" presId="urn:microsoft.com/office/officeart/2009/3/layout/StepUpProcess"/>
    <dgm:cxn modelId="{95CE5F13-6B3E-4A52-8DBB-A3525088CF2C}" type="presParOf" srcId="{A51F460B-1F90-42A6-871A-4E6C62E70D90}" destId="{0CAEB951-ACC0-49F6-AF73-6EC0F312AC6F}" srcOrd="7" destOrd="0" presId="urn:microsoft.com/office/officeart/2009/3/layout/StepUpProcess"/>
    <dgm:cxn modelId="{0BD57EF1-251A-4C7F-9528-F53C69982B77}" type="presParOf" srcId="{0CAEB951-ACC0-49F6-AF73-6EC0F312AC6F}" destId="{07A0CF76-5D12-4501-A713-872A4512499D}" srcOrd="0" destOrd="0" presId="urn:microsoft.com/office/officeart/2009/3/layout/StepUpProcess"/>
    <dgm:cxn modelId="{D7128738-CF26-4B36-B7BD-49E98A7E5296}" type="presParOf" srcId="{A51F460B-1F90-42A6-871A-4E6C62E70D90}" destId="{0F8861BA-6FE9-4BFF-B2FE-5C39645370EC}" srcOrd="8" destOrd="0" presId="urn:microsoft.com/office/officeart/2009/3/layout/StepUpProcess"/>
    <dgm:cxn modelId="{E0DAD0D8-BEF5-434C-9502-4BBCDE13DFAE}" type="presParOf" srcId="{0F8861BA-6FE9-4BFF-B2FE-5C39645370EC}" destId="{21BEC40F-5EB7-4291-8939-B3FD96634264}" srcOrd="0" destOrd="0" presId="urn:microsoft.com/office/officeart/2009/3/layout/StepUpProcess"/>
    <dgm:cxn modelId="{59974732-D01E-4DD1-A61B-1F3933C87C55}" type="presParOf" srcId="{0F8861BA-6FE9-4BFF-B2FE-5C39645370EC}" destId="{622E71C0-56E6-4FF3-A5CD-93A97E1C3FA3}"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DE0C8-E50B-4883-A4C0-9F25C66CFD5D}">
      <dsp:nvSpPr>
        <dsp:cNvPr id="0" name=""/>
        <dsp:cNvSpPr/>
      </dsp:nvSpPr>
      <dsp:spPr>
        <a:xfrm rot="5400000">
          <a:off x="387510" y="1985930"/>
          <a:ext cx="1165208" cy="1938880"/>
        </a:xfrm>
        <a:prstGeom prst="corner">
          <a:avLst>
            <a:gd name="adj1" fmla="val 16120"/>
            <a:gd name="adj2" fmla="val 1611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6456BC1-D041-4F2A-8A31-8969260CB133}">
      <dsp:nvSpPr>
        <dsp:cNvPr id="0" name=""/>
        <dsp:cNvSpPr/>
      </dsp:nvSpPr>
      <dsp:spPr>
        <a:xfrm>
          <a:off x="193008" y="2565237"/>
          <a:ext cx="1750432" cy="1534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Project Proposal</a:t>
          </a:r>
        </a:p>
        <a:p>
          <a:pPr marL="0" lvl="0" indent="0" algn="l" defTabSz="711200">
            <a:lnSpc>
              <a:spcPct val="90000"/>
            </a:lnSpc>
            <a:spcBef>
              <a:spcPct val="0"/>
            </a:spcBef>
            <a:spcAft>
              <a:spcPct val="35000"/>
            </a:spcAft>
            <a:buNone/>
          </a:pPr>
          <a:r>
            <a:rPr lang="en-US" sz="1400" kern="1200" dirty="0">
              <a:effectLst/>
              <a:latin typeface="Times New Roman" panose="02020603050405020304" pitchFamily="18" charset="0"/>
              <a:ea typeface="Calibri" panose="020F0502020204030204" pitchFamily="34" charset="0"/>
              <a:cs typeface="Times New Roman" panose="02020603050405020304" pitchFamily="18" charset="0"/>
            </a:rPr>
            <a:t>Junaid</a:t>
          </a:r>
        </a:p>
        <a:p>
          <a:pPr marL="0" lvl="0" indent="0" algn="l" defTabSz="711200">
            <a:lnSpc>
              <a:spcPct val="90000"/>
            </a:lnSpc>
            <a:spcBef>
              <a:spcPct val="0"/>
            </a:spcBef>
            <a:spcAft>
              <a:spcPct val="35000"/>
            </a:spcAft>
            <a:buNone/>
          </a:pPr>
          <a:r>
            <a:rPr lang="en-US" sz="1400" kern="1200" dirty="0" err="1">
              <a:effectLst/>
              <a:latin typeface="Times New Roman" panose="02020603050405020304" pitchFamily="18" charset="0"/>
              <a:ea typeface="Times New Roman" panose="02020603050405020304" pitchFamily="18" charset="0"/>
              <a:cs typeface="Times New Roman" panose="02020603050405020304" pitchFamily="18" charset="0"/>
            </a:rPr>
            <a:t>Koustav</a:t>
          </a:r>
          <a:endParaRPr lang="en-US" sz="1400" kern="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l" defTabSz="711200">
            <a:lnSpc>
              <a:spcPct val="90000"/>
            </a:lnSpc>
            <a:spcBef>
              <a:spcPct val="0"/>
            </a:spcBef>
            <a:spcAft>
              <a:spcPct val="35000"/>
            </a:spcAft>
            <a:buNone/>
          </a:pPr>
          <a:r>
            <a:rPr lang="en-US" sz="1400" kern="1200" dirty="0" err="1">
              <a:effectLst/>
              <a:latin typeface="Times New Roman" panose="02020603050405020304" pitchFamily="18" charset="0"/>
              <a:ea typeface="Calibri" panose="020F0502020204030204" pitchFamily="34" charset="0"/>
              <a:cs typeface="Times New Roman" panose="02020603050405020304" pitchFamily="18" charset="0"/>
            </a:rPr>
            <a:t>Sravani</a:t>
          </a:r>
          <a:endParaRPr lang="en-US" sz="1400" kern="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defTabSz="7112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Sreeja</a:t>
          </a:r>
        </a:p>
        <a:p>
          <a:pPr marL="0" lvl="0" indent="0" algn="l" defTabSz="7112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Vaishnavi</a:t>
          </a:r>
          <a:endParaRPr lang="en-US" sz="1600" kern="1200" dirty="0">
            <a:latin typeface="Times New Roman" panose="02020603050405020304" pitchFamily="18" charset="0"/>
            <a:cs typeface="Times New Roman" panose="02020603050405020304" pitchFamily="18" charset="0"/>
          </a:endParaRPr>
        </a:p>
        <a:p>
          <a:pPr marL="57150" lvl="1" indent="-57150" algn="l" defTabSz="400050">
            <a:lnSpc>
              <a:spcPct val="90000"/>
            </a:lnSpc>
            <a:spcBef>
              <a:spcPct val="0"/>
            </a:spcBef>
            <a:spcAft>
              <a:spcPct val="15000"/>
            </a:spcAft>
            <a:buChar char="•"/>
          </a:pPr>
          <a:endParaRPr lang="en-US" sz="900" kern="1200" dirty="0"/>
        </a:p>
      </dsp:txBody>
      <dsp:txXfrm>
        <a:off x="193008" y="2565237"/>
        <a:ext cx="1750432" cy="1534356"/>
      </dsp:txXfrm>
    </dsp:sp>
    <dsp:sp modelId="{A94D5C1F-01A5-4618-8291-2C3E1CE67E21}">
      <dsp:nvSpPr>
        <dsp:cNvPr id="0" name=""/>
        <dsp:cNvSpPr/>
      </dsp:nvSpPr>
      <dsp:spPr>
        <a:xfrm>
          <a:off x="1613170" y="1843187"/>
          <a:ext cx="330270" cy="330270"/>
        </a:xfrm>
        <a:prstGeom prst="triangle">
          <a:avLst>
            <a:gd name="adj" fmla="val 100000"/>
          </a:avLst>
        </a:prstGeom>
        <a:gradFill rotWithShape="0">
          <a:gsLst>
            <a:gs pos="0">
              <a:schemeClr val="accent3">
                <a:hueOff val="338825"/>
                <a:satOff val="12500"/>
                <a:lumOff val="-1838"/>
                <a:alphaOff val="0"/>
                <a:satMod val="103000"/>
                <a:lumMod val="102000"/>
                <a:tint val="94000"/>
              </a:schemeClr>
            </a:gs>
            <a:gs pos="50000">
              <a:schemeClr val="accent3">
                <a:hueOff val="338825"/>
                <a:satOff val="12500"/>
                <a:lumOff val="-1838"/>
                <a:alphaOff val="0"/>
                <a:satMod val="110000"/>
                <a:lumMod val="100000"/>
                <a:shade val="100000"/>
              </a:schemeClr>
            </a:gs>
            <a:gs pos="100000">
              <a:schemeClr val="accent3">
                <a:hueOff val="338825"/>
                <a:satOff val="12500"/>
                <a:lumOff val="-1838"/>
                <a:alphaOff val="0"/>
                <a:lumMod val="99000"/>
                <a:satMod val="120000"/>
                <a:shade val="78000"/>
              </a:schemeClr>
            </a:gs>
          </a:gsLst>
          <a:lin ang="5400000" scaled="0"/>
        </a:gradFill>
        <a:ln w="6350" cap="flat" cmpd="sng" algn="ctr">
          <a:solidFill>
            <a:schemeClr val="accent3">
              <a:hueOff val="338825"/>
              <a:satOff val="12500"/>
              <a:lumOff val="-1838"/>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DDDDC74-F3C3-4ED9-9ACC-4536AF4AE457}">
      <dsp:nvSpPr>
        <dsp:cNvPr id="0" name=""/>
        <dsp:cNvSpPr/>
      </dsp:nvSpPr>
      <dsp:spPr>
        <a:xfrm rot="5400000">
          <a:off x="2530381" y="1455674"/>
          <a:ext cx="1165208" cy="1938880"/>
        </a:xfrm>
        <a:prstGeom prst="corner">
          <a:avLst>
            <a:gd name="adj1" fmla="val 16120"/>
            <a:gd name="adj2" fmla="val 16110"/>
          </a:avLst>
        </a:prstGeom>
        <a:gradFill rotWithShape="0">
          <a:gsLst>
            <a:gs pos="0">
              <a:schemeClr val="accent3">
                <a:hueOff val="677650"/>
                <a:satOff val="25000"/>
                <a:lumOff val="-3676"/>
                <a:alphaOff val="0"/>
                <a:satMod val="103000"/>
                <a:lumMod val="102000"/>
                <a:tint val="94000"/>
              </a:schemeClr>
            </a:gs>
            <a:gs pos="50000">
              <a:schemeClr val="accent3">
                <a:hueOff val="677650"/>
                <a:satOff val="25000"/>
                <a:lumOff val="-3676"/>
                <a:alphaOff val="0"/>
                <a:satMod val="110000"/>
                <a:lumMod val="100000"/>
                <a:shade val="100000"/>
              </a:schemeClr>
            </a:gs>
            <a:gs pos="100000">
              <a:schemeClr val="accent3">
                <a:hueOff val="677650"/>
                <a:satOff val="25000"/>
                <a:lumOff val="-3676"/>
                <a:alphaOff val="0"/>
                <a:lumMod val="99000"/>
                <a:satMod val="120000"/>
                <a:shade val="78000"/>
              </a:schemeClr>
            </a:gs>
          </a:gsLst>
          <a:lin ang="5400000" scaled="0"/>
        </a:gradFill>
        <a:ln w="6350" cap="flat" cmpd="sng" algn="ctr">
          <a:solidFill>
            <a:schemeClr val="accent3">
              <a:hueOff val="677650"/>
              <a:satOff val="25000"/>
              <a:lumOff val="-367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D52F7E6-6D96-4552-915C-99C18D8537E3}">
      <dsp:nvSpPr>
        <dsp:cNvPr id="0" name=""/>
        <dsp:cNvSpPr/>
      </dsp:nvSpPr>
      <dsp:spPr>
        <a:xfrm>
          <a:off x="2335879" y="2034982"/>
          <a:ext cx="1750432" cy="1534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Project abstract</a:t>
          </a:r>
        </a:p>
        <a:p>
          <a:pPr marL="0" lvl="0" indent="0" algn="l" defTabSz="711200">
            <a:lnSpc>
              <a:spcPct val="90000"/>
            </a:lnSpc>
            <a:spcBef>
              <a:spcPct val="0"/>
            </a:spcBef>
            <a:spcAft>
              <a:spcPct val="35000"/>
            </a:spcAft>
            <a:buNone/>
          </a:pPr>
          <a:r>
            <a:rPr lang="en-US" sz="1400" kern="1200" dirty="0">
              <a:effectLst/>
              <a:latin typeface="Times New Roman" panose="02020603050405020304" pitchFamily="18" charset="0"/>
              <a:ea typeface="Calibri" panose="020F0502020204030204" pitchFamily="34" charset="0"/>
              <a:cs typeface="Times New Roman" panose="02020603050405020304" pitchFamily="18" charset="0"/>
            </a:rPr>
            <a:t>Junaid</a:t>
          </a:r>
        </a:p>
        <a:p>
          <a:pPr marL="0" lvl="0" indent="0" algn="l" defTabSz="711200">
            <a:lnSpc>
              <a:spcPct val="90000"/>
            </a:lnSpc>
            <a:spcBef>
              <a:spcPct val="0"/>
            </a:spcBef>
            <a:spcAft>
              <a:spcPct val="35000"/>
            </a:spcAft>
            <a:buNone/>
          </a:pPr>
          <a:r>
            <a:rPr lang="en-US" sz="1400" kern="1200" dirty="0" err="1">
              <a:effectLst/>
              <a:latin typeface="Times New Roman" panose="02020603050405020304" pitchFamily="18" charset="0"/>
              <a:ea typeface="Calibri" panose="020F0502020204030204" pitchFamily="34" charset="0"/>
              <a:cs typeface="Times New Roman" panose="02020603050405020304" pitchFamily="18" charset="0"/>
            </a:rPr>
            <a:t>Sravani</a:t>
          </a:r>
          <a:endParaRPr lang="en-US" sz="1600" kern="1200" dirty="0">
            <a:latin typeface="Times New Roman" panose="02020603050405020304" pitchFamily="18" charset="0"/>
            <a:cs typeface="Times New Roman" panose="02020603050405020304" pitchFamily="18" charset="0"/>
          </a:endParaRPr>
        </a:p>
      </dsp:txBody>
      <dsp:txXfrm>
        <a:off x="2335879" y="2034982"/>
        <a:ext cx="1750432" cy="1534356"/>
      </dsp:txXfrm>
    </dsp:sp>
    <dsp:sp modelId="{EE2B1028-67E6-4E69-94C5-F5A65BCC3F62}">
      <dsp:nvSpPr>
        <dsp:cNvPr id="0" name=""/>
        <dsp:cNvSpPr/>
      </dsp:nvSpPr>
      <dsp:spPr>
        <a:xfrm>
          <a:off x="3756041" y="1312931"/>
          <a:ext cx="330270" cy="330270"/>
        </a:xfrm>
        <a:prstGeom prst="triangle">
          <a:avLst>
            <a:gd name="adj" fmla="val 100000"/>
          </a:avLst>
        </a:prstGeom>
        <a:gradFill rotWithShape="0">
          <a:gsLst>
            <a:gs pos="0">
              <a:schemeClr val="accent3">
                <a:hueOff val="1016475"/>
                <a:satOff val="37500"/>
                <a:lumOff val="-5515"/>
                <a:alphaOff val="0"/>
                <a:satMod val="103000"/>
                <a:lumMod val="102000"/>
                <a:tint val="94000"/>
              </a:schemeClr>
            </a:gs>
            <a:gs pos="50000">
              <a:schemeClr val="accent3">
                <a:hueOff val="1016475"/>
                <a:satOff val="37500"/>
                <a:lumOff val="-5515"/>
                <a:alphaOff val="0"/>
                <a:satMod val="110000"/>
                <a:lumMod val="100000"/>
                <a:shade val="100000"/>
              </a:schemeClr>
            </a:gs>
            <a:gs pos="100000">
              <a:schemeClr val="accent3">
                <a:hueOff val="1016475"/>
                <a:satOff val="37500"/>
                <a:lumOff val="-5515"/>
                <a:alphaOff val="0"/>
                <a:lumMod val="99000"/>
                <a:satMod val="120000"/>
                <a:shade val="78000"/>
              </a:schemeClr>
            </a:gs>
          </a:gsLst>
          <a:lin ang="5400000" scaled="0"/>
        </a:gradFill>
        <a:ln w="6350" cap="flat" cmpd="sng" algn="ctr">
          <a:solidFill>
            <a:schemeClr val="accent3">
              <a:hueOff val="1016475"/>
              <a:satOff val="37500"/>
              <a:lumOff val="-551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C500648-FB34-4640-8F02-5757577756F0}">
      <dsp:nvSpPr>
        <dsp:cNvPr id="0" name=""/>
        <dsp:cNvSpPr/>
      </dsp:nvSpPr>
      <dsp:spPr>
        <a:xfrm rot="5400000">
          <a:off x="4673253" y="925418"/>
          <a:ext cx="1165208" cy="1938880"/>
        </a:xfrm>
        <a:prstGeom prst="corner">
          <a:avLst>
            <a:gd name="adj1" fmla="val 16120"/>
            <a:gd name="adj2" fmla="val 16110"/>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w="6350" cap="flat" cmpd="sng" algn="ctr">
          <a:solidFill>
            <a:schemeClr val="accent3">
              <a:hueOff val="1355300"/>
              <a:satOff val="50000"/>
              <a:lumOff val="-735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0EC7911-B1C2-436E-B0D0-596B8E2E1C76}">
      <dsp:nvSpPr>
        <dsp:cNvPr id="0" name=""/>
        <dsp:cNvSpPr/>
      </dsp:nvSpPr>
      <dsp:spPr>
        <a:xfrm>
          <a:off x="4478750" y="1504726"/>
          <a:ext cx="1750432" cy="1534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Working System</a:t>
          </a:r>
        </a:p>
        <a:p>
          <a:pPr marL="0" lvl="0" indent="0" algn="l" defTabSz="711200">
            <a:lnSpc>
              <a:spcPct val="90000"/>
            </a:lnSpc>
            <a:spcBef>
              <a:spcPct val="0"/>
            </a:spcBef>
            <a:spcAft>
              <a:spcPct val="35000"/>
            </a:spcAft>
            <a:buNone/>
          </a:pPr>
          <a:r>
            <a:rPr lang="en-US" sz="1400" kern="1200" dirty="0">
              <a:effectLst/>
              <a:latin typeface="Times New Roman" panose="02020603050405020304" pitchFamily="18" charset="0"/>
              <a:ea typeface="Calibri" panose="020F0502020204030204" pitchFamily="34" charset="0"/>
              <a:cs typeface="Times New Roman" panose="02020603050405020304" pitchFamily="18" charset="0"/>
            </a:rPr>
            <a:t>Junaid</a:t>
          </a:r>
          <a:endParaRPr lang="en-US" sz="1400" kern="1200" dirty="0"/>
        </a:p>
        <a:p>
          <a:pPr marL="0" lvl="0" indent="0" algn="l" defTabSz="711200">
            <a:lnSpc>
              <a:spcPct val="90000"/>
            </a:lnSpc>
            <a:spcBef>
              <a:spcPct val="0"/>
            </a:spcBef>
            <a:spcAft>
              <a:spcPct val="35000"/>
            </a:spcAft>
            <a:buNone/>
          </a:pPr>
          <a:r>
            <a:rPr lang="en-US" sz="1400" kern="1200" dirty="0" err="1">
              <a:effectLst/>
              <a:latin typeface="Times New Roman" panose="02020603050405020304" pitchFamily="18" charset="0"/>
              <a:ea typeface="Times New Roman" panose="02020603050405020304" pitchFamily="18" charset="0"/>
              <a:cs typeface="Times New Roman" panose="02020603050405020304" pitchFamily="18" charset="0"/>
            </a:rPr>
            <a:t>Koustav</a:t>
          </a:r>
          <a:endParaRPr lang="en-US" sz="1400" kern="1200" dirty="0"/>
        </a:p>
        <a:p>
          <a:pPr marL="0" lvl="0" indent="0" algn="l" defTabSz="711200">
            <a:lnSpc>
              <a:spcPct val="90000"/>
            </a:lnSpc>
            <a:spcBef>
              <a:spcPct val="0"/>
            </a:spcBef>
            <a:spcAft>
              <a:spcPct val="35000"/>
            </a:spcAft>
            <a:buNone/>
          </a:pPr>
          <a:r>
            <a:rPr lang="en-US" sz="1400" kern="1200" dirty="0" err="1">
              <a:effectLst/>
              <a:latin typeface="Times New Roman" panose="02020603050405020304" pitchFamily="18" charset="0"/>
              <a:ea typeface="Calibri" panose="020F0502020204030204" pitchFamily="34" charset="0"/>
              <a:cs typeface="Times New Roman" panose="02020603050405020304" pitchFamily="18" charset="0"/>
            </a:rPr>
            <a:t>Sravani</a:t>
          </a:r>
          <a:endParaRPr lang="en-US" sz="1400" kern="1200" dirty="0"/>
        </a:p>
        <a:p>
          <a:pPr marL="0" lvl="0" indent="0" algn="l" defTabSz="7112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Sreeja</a:t>
          </a:r>
        </a:p>
        <a:p>
          <a:pPr marL="0" lvl="0" indent="0" algn="l" defTabSz="7112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Vaishnavi</a:t>
          </a:r>
          <a:endParaRPr lang="en-US" sz="1400" kern="1200" dirty="0"/>
        </a:p>
      </dsp:txBody>
      <dsp:txXfrm>
        <a:off x="4478750" y="1504726"/>
        <a:ext cx="1750432" cy="1534356"/>
      </dsp:txXfrm>
    </dsp:sp>
    <dsp:sp modelId="{AD19ED0E-CAF3-4B8D-AC5D-90ACFD2AA579}">
      <dsp:nvSpPr>
        <dsp:cNvPr id="0" name=""/>
        <dsp:cNvSpPr/>
      </dsp:nvSpPr>
      <dsp:spPr>
        <a:xfrm>
          <a:off x="5898912" y="782676"/>
          <a:ext cx="330270" cy="330270"/>
        </a:xfrm>
        <a:prstGeom prst="triangle">
          <a:avLst>
            <a:gd name="adj" fmla="val 100000"/>
          </a:avLst>
        </a:prstGeom>
        <a:gradFill rotWithShape="0">
          <a:gsLst>
            <a:gs pos="0">
              <a:schemeClr val="accent3">
                <a:hueOff val="1694124"/>
                <a:satOff val="62500"/>
                <a:lumOff val="-9191"/>
                <a:alphaOff val="0"/>
                <a:satMod val="103000"/>
                <a:lumMod val="102000"/>
                <a:tint val="94000"/>
              </a:schemeClr>
            </a:gs>
            <a:gs pos="50000">
              <a:schemeClr val="accent3">
                <a:hueOff val="1694124"/>
                <a:satOff val="62500"/>
                <a:lumOff val="-9191"/>
                <a:alphaOff val="0"/>
                <a:satMod val="110000"/>
                <a:lumMod val="100000"/>
                <a:shade val="100000"/>
              </a:schemeClr>
            </a:gs>
            <a:gs pos="100000">
              <a:schemeClr val="accent3">
                <a:hueOff val="1694124"/>
                <a:satOff val="62500"/>
                <a:lumOff val="-9191"/>
                <a:alphaOff val="0"/>
                <a:lumMod val="99000"/>
                <a:satMod val="120000"/>
                <a:shade val="78000"/>
              </a:schemeClr>
            </a:gs>
          </a:gsLst>
          <a:lin ang="5400000" scaled="0"/>
        </a:gradFill>
        <a:ln w="6350" cap="flat" cmpd="sng" algn="ctr">
          <a:solidFill>
            <a:schemeClr val="accent3">
              <a:hueOff val="1694124"/>
              <a:satOff val="62500"/>
              <a:lumOff val="-919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BCAE696-1C78-458C-BDA6-D35EB775E567}">
      <dsp:nvSpPr>
        <dsp:cNvPr id="0" name=""/>
        <dsp:cNvSpPr/>
      </dsp:nvSpPr>
      <dsp:spPr>
        <a:xfrm rot="5400000">
          <a:off x="6816124" y="395163"/>
          <a:ext cx="1165208" cy="1938880"/>
        </a:xfrm>
        <a:prstGeom prst="corner">
          <a:avLst>
            <a:gd name="adj1" fmla="val 16120"/>
            <a:gd name="adj2" fmla="val 16110"/>
          </a:avLst>
        </a:prstGeom>
        <a:gradFill rotWithShape="0">
          <a:gsLst>
            <a:gs pos="0">
              <a:schemeClr val="accent3">
                <a:hueOff val="2032949"/>
                <a:satOff val="75000"/>
                <a:lumOff val="-11029"/>
                <a:alphaOff val="0"/>
                <a:satMod val="103000"/>
                <a:lumMod val="102000"/>
                <a:tint val="94000"/>
              </a:schemeClr>
            </a:gs>
            <a:gs pos="50000">
              <a:schemeClr val="accent3">
                <a:hueOff val="2032949"/>
                <a:satOff val="75000"/>
                <a:lumOff val="-11029"/>
                <a:alphaOff val="0"/>
                <a:satMod val="110000"/>
                <a:lumMod val="100000"/>
                <a:shade val="100000"/>
              </a:schemeClr>
            </a:gs>
            <a:gs pos="100000">
              <a:schemeClr val="accent3">
                <a:hueOff val="2032949"/>
                <a:satOff val="75000"/>
                <a:lumOff val="-11029"/>
                <a:alphaOff val="0"/>
                <a:lumMod val="99000"/>
                <a:satMod val="120000"/>
                <a:shade val="78000"/>
              </a:schemeClr>
            </a:gs>
          </a:gsLst>
          <a:lin ang="5400000" scaled="0"/>
        </a:gradFill>
        <a:ln w="6350" cap="flat" cmpd="sng" algn="ctr">
          <a:solidFill>
            <a:schemeClr val="accent3">
              <a:hueOff val="2032949"/>
              <a:satOff val="75000"/>
              <a:lumOff val="-1102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F220845-761B-491E-9D06-C556B6A17723}">
      <dsp:nvSpPr>
        <dsp:cNvPr id="0" name=""/>
        <dsp:cNvSpPr/>
      </dsp:nvSpPr>
      <dsp:spPr>
        <a:xfrm>
          <a:off x="6621621" y="974470"/>
          <a:ext cx="1750432" cy="1534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Project Presentation</a:t>
          </a:r>
        </a:p>
        <a:p>
          <a:pPr marL="0" lvl="0" indent="0" algn="l" defTabSz="711200">
            <a:lnSpc>
              <a:spcPct val="90000"/>
            </a:lnSpc>
            <a:spcBef>
              <a:spcPct val="0"/>
            </a:spcBef>
            <a:spcAft>
              <a:spcPct val="35000"/>
            </a:spcAft>
            <a:buNone/>
          </a:pPr>
          <a:r>
            <a:rPr lang="en-US" sz="1400" kern="1200" dirty="0" err="1">
              <a:effectLst/>
              <a:latin typeface="Times New Roman" panose="02020603050405020304" pitchFamily="18" charset="0"/>
              <a:ea typeface="Times New Roman" panose="02020603050405020304" pitchFamily="18" charset="0"/>
              <a:cs typeface="Times New Roman" panose="02020603050405020304" pitchFamily="18" charset="0"/>
            </a:rPr>
            <a:t>Koustav</a:t>
          </a:r>
          <a:endParaRPr lang="en-US" sz="1400" kern="1200" dirty="0"/>
        </a:p>
        <a:p>
          <a:pPr marL="0" lvl="0" indent="0" algn="l" defTabSz="7112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Sreeja</a:t>
          </a:r>
          <a:endParaRPr lang="en-US" sz="1400" kern="1200" dirty="0"/>
        </a:p>
        <a:p>
          <a:pPr marL="0" lvl="0" indent="0" algn="l" defTabSz="7112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Vaishnavi</a:t>
          </a:r>
          <a:endParaRPr lang="en-US" sz="1400" kern="1200" dirty="0"/>
        </a:p>
        <a:p>
          <a:pPr marL="0" lvl="0" indent="0" algn="l" defTabSz="711200">
            <a:lnSpc>
              <a:spcPct val="90000"/>
            </a:lnSpc>
            <a:spcBef>
              <a:spcPct val="0"/>
            </a:spcBef>
            <a:spcAft>
              <a:spcPct val="35000"/>
            </a:spcAft>
            <a:buNone/>
          </a:pPr>
          <a:endParaRPr lang="en-US" sz="1300" kern="1200" dirty="0"/>
        </a:p>
        <a:p>
          <a:pPr marL="0" lvl="0" indent="0" algn="ctr" defTabSz="711200">
            <a:lnSpc>
              <a:spcPct val="90000"/>
            </a:lnSpc>
            <a:spcBef>
              <a:spcPct val="0"/>
            </a:spcBef>
            <a:spcAft>
              <a:spcPct val="35000"/>
            </a:spcAft>
            <a:buNone/>
          </a:pPr>
          <a:endParaRPr lang="en-US" sz="1300" kern="1200" dirty="0"/>
        </a:p>
      </dsp:txBody>
      <dsp:txXfrm>
        <a:off x="6621621" y="974470"/>
        <a:ext cx="1750432" cy="1534356"/>
      </dsp:txXfrm>
    </dsp:sp>
    <dsp:sp modelId="{41063EF4-5F37-4452-BDFB-84F064579521}">
      <dsp:nvSpPr>
        <dsp:cNvPr id="0" name=""/>
        <dsp:cNvSpPr/>
      </dsp:nvSpPr>
      <dsp:spPr>
        <a:xfrm>
          <a:off x="8041783" y="252420"/>
          <a:ext cx="330270" cy="330270"/>
        </a:xfrm>
        <a:prstGeom prst="triangle">
          <a:avLst>
            <a:gd name="adj" fmla="val 100000"/>
          </a:avLst>
        </a:prstGeom>
        <a:gradFill rotWithShape="0">
          <a:gsLst>
            <a:gs pos="0">
              <a:schemeClr val="accent3">
                <a:hueOff val="2371774"/>
                <a:satOff val="87500"/>
                <a:lumOff val="-12868"/>
                <a:alphaOff val="0"/>
                <a:satMod val="103000"/>
                <a:lumMod val="102000"/>
                <a:tint val="94000"/>
              </a:schemeClr>
            </a:gs>
            <a:gs pos="50000">
              <a:schemeClr val="accent3">
                <a:hueOff val="2371774"/>
                <a:satOff val="87500"/>
                <a:lumOff val="-12868"/>
                <a:alphaOff val="0"/>
                <a:satMod val="110000"/>
                <a:lumMod val="100000"/>
                <a:shade val="100000"/>
              </a:schemeClr>
            </a:gs>
            <a:gs pos="100000">
              <a:schemeClr val="accent3">
                <a:hueOff val="2371774"/>
                <a:satOff val="87500"/>
                <a:lumOff val="-12868"/>
                <a:alphaOff val="0"/>
                <a:lumMod val="99000"/>
                <a:satMod val="120000"/>
                <a:shade val="78000"/>
              </a:schemeClr>
            </a:gs>
          </a:gsLst>
          <a:lin ang="5400000" scaled="0"/>
        </a:gradFill>
        <a:ln w="6350" cap="flat" cmpd="sng" algn="ctr">
          <a:solidFill>
            <a:schemeClr val="accent3">
              <a:hueOff val="2371774"/>
              <a:satOff val="87500"/>
              <a:lumOff val="-12868"/>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1BEC40F-5EB7-4291-8939-B3FD96634264}">
      <dsp:nvSpPr>
        <dsp:cNvPr id="0" name=""/>
        <dsp:cNvSpPr/>
      </dsp:nvSpPr>
      <dsp:spPr>
        <a:xfrm rot="5400000">
          <a:off x="8958995" y="-135092"/>
          <a:ext cx="1165208" cy="1938880"/>
        </a:xfrm>
        <a:prstGeom prst="corner">
          <a:avLst>
            <a:gd name="adj1" fmla="val 16120"/>
            <a:gd name="adj2" fmla="val 1611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w="6350" cap="flat" cmpd="sng" algn="ctr">
          <a:solidFill>
            <a:schemeClr val="accent3">
              <a:hueOff val="2710599"/>
              <a:satOff val="100000"/>
              <a:lumOff val="-1470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22E71C0-56E6-4FF3-A5CD-93A97E1C3FA3}">
      <dsp:nvSpPr>
        <dsp:cNvPr id="0" name=""/>
        <dsp:cNvSpPr/>
      </dsp:nvSpPr>
      <dsp:spPr>
        <a:xfrm>
          <a:off x="8764492" y="444215"/>
          <a:ext cx="1750432" cy="1534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Project Reflection</a:t>
          </a:r>
        </a:p>
        <a:p>
          <a:pPr marL="0" lvl="0" indent="0" algn="l" defTabSz="711200">
            <a:lnSpc>
              <a:spcPct val="90000"/>
            </a:lnSpc>
            <a:spcBef>
              <a:spcPct val="0"/>
            </a:spcBef>
            <a:spcAft>
              <a:spcPct val="35000"/>
            </a:spcAft>
            <a:buNone/>
          </a:pPr>
          <a:r>
            <a:rPr lang="en-US" sz="1400" kern="1200" dirty="0">
              <a:effectLst/>
              <a:latin typeface="Times New Roman" panose="02020603050405020304" pitchFamily="18" charset="0"/>
              <a:ea typeface="Calibri" panose="020F0502020204030204" pitchFamily="34" charset="0"/>
              <a:cs typeface="Times New Roman" panose="02020603050405020304" pitchFamily="18" charset="0"/>
            </a:rPr>
            <a:t>Junaid</a:t>
          </a:r>
          <a:endParaRPr lang="en-US" sz="1400" kern="1200" dirty="0"/>
        </a:p>
        <a:p>
          <a:pPr marL="0" lvl="0" indent="0" algn="l" defTabSz="711200">
            <a:lnSpc>
              <a:spcPct val="90000"/>
            </a:lnSpc>
            <a:spcBef>
              <a:spcPct val="0"/>
            </a:spcBef>
            <a:spcAft>
              <a:spcPct val="35000"/>
            </a:spcAft>
            <a:buNone/>
          </a:pPr>
          <a:r>
            <a:rPr lang="en-US" sz="1400" kern="1200" dirty="0" err="1">
              <a:effectLst/>
              <a:latin typeface="Times New Roman" panose="02020603050405020304" pitchFamily="18" charset="0"/>
              <a:ea typeface="Times New Roman" panose="02020603050405020304" pitchFamily="18" charset="0"/>
              <a:cs typeface="Times New Roman" panose="02020603050405020304" pitchFamily="18" charset="0"/>
            </a:rPr>
            <a:t>Koustav</a:t>
          </a:r>
          <a:endParaRPr lang="en-US" sz="1400" kern="1200" dirty="0"/>
        </a:p>
        <a:p>
          <a:pPr marL="0" lvl="0" indent="0" algn="l" defTabSz="711200">
            <a:lnSpc>
              <a:spcPct val="90000"/>
            </a:lnSpc>
            <a:spcBef>
              <a:spcPct val="0"/>
            </a:spcBef>
            <a:spcAft>
              <a:spcPct val="35000"/>
            </a:spcAft>
            <a:buNone/>
          </a:pPr>
          <a:r>
            <a:rPr lang="en-US" sz="1400" kern="1200" dirty="0" err="1">
              <a:effectLst/>
              <a:latin typeface="Times New Roman" panose="02020603050405020304" pitchFamily="18" charset="0"/>
              <a:ea typeface="Calibri" panose="020F0502020204030204" pitchFamily="34" charset="0"/>
              <a:cs typeface="Times New Roman" panose="02020603050405020304" pitchFamily="18" charset="0"/>
            </a:rPr>
            <a:t>Sravani</a:t>
          </a:r>
          <a:endParaRPr lang="en-US" sz="1400" kern="1200" dirty="0"/>
        </a:p>
        <a:p>
          <a:pPr marL="0" lvl="0" indent="0" algn="l" defTabSz="7112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Sreeja</a:t>
          </a:r>
        </a:p>
        <a:p>
          <a:pPr marL="0" lvl="0" indent="0" algn="l" defTabSz="7112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Vaishnavi</a:t>
          </a:r>
          <a:endParaRPr lang="en-US" sz="1400" kern="1200" dirty="0"/>
        </a:p>
      </dsp:txBody>
      <dsp:txXfrm>
        <a:off x="8764492" y="444215"/>
        <a:ext cx="1750432" cy="153435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F0B6-D23E-62DA-81AF-AF59BC8B0B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67DB5C-6C09-D647-110C-48E1B2644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C2A367-0117-9F83-D6F5-F5F6524AA1B8}"/>
              </a:ext>
            </a:extLst>
          </p:cNvPr>
          <p:cNvSpPr>
            <a:spLocks noGrp="1"/>
          </p:cNvSpPr>
          <p:nvPr>
            <p:ph type="dt" sz="half" idx="10"/>
          </p:nvPr>
        </p:nvSpPr>
        <p:spPr/>
        <p:txBody>
          <a:bodyPr/>
          <a:lstStyle/>
          <a:p>
            <a:fld id="{CF24C908-FC4D-41A3-B2B5-5D17043E43DD}" type="datetimeFigureOut">
              <a:rPr lang="en-US" smtClean="0"/>
              <a:t>4/25/2023</a:t>
            </a:fld>
            <a:endParaRPr lang="en-US"/>
          </a:p>
        </p:txBody>
      </p:sp>
      <p:sp>
        <p:nvSpPr>
          <p:cNvPr id="5" name="Footer Placeholder 4">
            <a:extLst>
              <a:ext uri="{FF2B5EF4-FFF2-40B4-BE49-F238E27FC236}">
                <a16:creationId xmlns:a16="http://schemas.microsoft.com/office/drawing/2014/main" id="{7A02C9B1-2CD1-1FE7-720A-DB4860901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B711A-41B0-4765-3EDD-D4A68EE1A459}"/>
              </a:ext>
            </a:extLst>
          </p:cNvPr>
          <p:cNvSpPr>
            <a:spLocks noGrp="1"/>
          </p:cNvSpPr>
          <p:nvPr>
            <p:ph type="sldNum" sz="quarter" idx="12"/>
          </p:nvPr>
        </p:nvSpPr>
        <p:spPr/>
        <p:txBody>
          <a:bodyPr/>
          <a:lstStyle/>
          <a:p>
            <a:fld id="{7525F3EC-98E9-4B03-AB09-FCD532CE86F1}" type="slidenum">
              <a:rPr lang="en-US" smtClean="0"/>
              <a:t>‹#›</a:t>
            </a:fld>
            <a:endParaRPr lang="en-US"/>
          </a:p>
        </p:txBody>
      </p:sp>
    </p:spTree>
    <p:extLst>
      <p:ext uri="{BB962C8B-B14F-4D97-AF65-F5344CB8AC3E}">
        <p14:creationId xmlns:p14="http://schemas.microsoft.com/office/powerpoint/2010/main" val="1087891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5E06-E4BE-C59A-3612-ACBB8878D2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96A086-0CB8-57A1-4AE7-EDAB4ED705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BE65E-28C6-CE15-BF2F-80413CF06036}"/>
              </a:ext>
            </a:extLst>
          </p:cNvPr>
          <p:cNvSpPr>
            <a:spLocks noGrp="1"/>
          </p:cNvSpPr>
          <p:nvPr>
            <p:ph type="dt" sz="half" idx="10"/>
          </p:nvPr>
        </p:nvSpPr>
        <p:spPr/>
        <p:txBody>
          <a:bodyPr/>
          <a:lstStyle/>
          <a:p>
            <a:fld id="{CF24C908-FC4D-41A3-B2B5-5D17043E43DD}" type="datetimeFigureOut">
              <a:rPr lang="en-US" smtClean="0"/>
              <a:t>4/25/2023</a:t>
            </a:fld>
            <a:endParaRPr lang="en-US"/>
          </a:p>
        </p:txBody>
      </p:sp>
      <p:sp>
        <p:nvSpPr>
          <p:cNvPr id="5" name="Footer Placeholder 4">
            <a:extLst>
              <a:ext uri="{FF2B5EF4-FFF2-40B4-BE49-F238E27FC236}">
                <a16:creationId xmlns:a16="http://schemas.microsoft.com/office/drawing/2014/main" id="{16221A2F-E2A5-B353-DA0A-D6F7586DD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E2665-6933-47FF-FC22-74C028E0CA5B}"/>
              </a:ext>
            </a:extLst>
          </p:cNvPr>
          <p:cNvSpPr>
            <a:spLocks noGrp="1"/>
          </p:cNvSpPr>
          <p:nvPr>
            <p:ph type="sldNum" sz="quarter" idx="12"/>
          </p:nvPr>
        </p:nvSpPr>
        <p:spPr/>
        <p:txBody>
          <a:bodyPr/>
          <a:lstStyle/>
          <a:p>
            <a:fld id="{7525F3EC-98E9-4B03-AB09-FCD532CE86F1}" type="slidenum">
              <a:rPr lang="en-US" smtClean="0"/>
              <a:t>‹#›</a:t>
            </a:fld>
            <a:endParaRPr lang="en-US"/>
          </a:p>
        </p:txBody>
      </p:sp>
    </p:spTree>
    <p:extLst>
      <p:ext uri="{BB962C8B-B14F-4D97-AF65-F5344CB8AC3E}">
        <p14:creationId xmlns:p14="http://schemas.microsoft.com/office/powerpoint/2010/main" val="378401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630D84-FD75-A8FB-5A9C-8C8524A20A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3D6A5A-8CA8-B49D-5B02-E3B81D98EA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5A451-22C6-35FD-443A-BC764F099F9F}"/>
              </a:ext>
            </a:extLst>
          </p:cNvPr>
          <p:cNvSpPr>
            <a:spLocks noGrp="1"/>
          </p:cNvSpPr>
          <p:nvPr>
            <p:ph type="dt" sz="half" idx="10"/>
          </p:nvPr>
        </p:nvSpPr>
        <p:spPr/>
        <p:txBody>
          <a:bodyPr/>
          <a:lstStyle/>
          <a:p>
            <a:fld id="{CF24C908-FC4D-41A3-B2B5-5D17043E43DD}" type="datetimeFigureOut">
              <a:rPr lang="en-US" smtClean="0"/>
              <a:t>4/25/2023</a:t>
            </a:fld>
            <a:endParaRPr lang="en-US"/>
          </a:p>
        </p:txBody>
      </p:sp>
      <p:sp>
        <p:nvSpPr>
          <p:cNvPr id="5" name="Footer Placeholder 4">
            <a:extLst>
              <a:ext uri="{FF2B5EF4-FFF2-40B4-BE49-F238E27FC236}">
                <a16:creationId xmlns:a16="http://schemas.microsoft.com/office/drawing/2014/main" id="{411A9ECA-CFFF-0467-0D81-FB6DD481B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54C89-DF14-FC6C-3839-B8FC36DD8751}"/>
              </a:ext>
            </a:extLst>
          </p:cNvPr>
          <p:cNvSpPr>
            <a:spLocks noGrp="1"/>
          </p:cNvSpPr>
          <p:nvPr>
            <p:ph type="sldNum" sz="quarter" idx="12"/>
          </p:nvPr>
        </p:nvSpPr>
        <p:spPr/>
        <p:txBody>
          <a:bodyPr/>
          <a:lstStyle/>
          <a:p>
            <a:fld id="{7525F3EC-98E9-4B03-AB09-FCD532CE86F1}" type="slidenum">
              <a:rPr lang="en-US" smtClean="0"/>
              <a:t>‹#›</a:t>
            </a:fld>
            <a:endParaRPr lang="en-US"/>
          </a:p>
        </p:txBody>
      </p:sp>
    </p:spTree>
    <p:extLst>
      <p:ext uri="{BB962C8B-B14F-4D97-AF65-F5344CB8AC3E}">
        <p14:creationId xmlns:p14="http://schemas.microsoft.com/office/powerpoint/2010/main" val="2635571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53A0-4B15-1DF2-D16F-F089078BE4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9B6A8C-78F3-0CD0-995C-F8B46142F1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FBB24-4BB1-934C-6AEE-1C7F04EBE023}"/>
              </a:ext>
            </a:extLst>
          </p:cNvPr>
          <p:cNvSpPr>
            <a:spLocks noGrp="1"/>
          </p:cNvSpPr>
          <p:nvPr>
            <p:ph type="dt" sz="half" idx="10"/>
          </p:nvPr>
        </p:nvSpPr>
        <p:spPr/>
        <p:txBody>
          <a:bodyPr/>
          <a:lstStyle/>
          <a:p>
            <a:fld id="{CF24C908-FC4D-41A3-B2B5-5D17043E43DD}" type="datetimeFigureOut">
              <a:rPr lang="en-US" smtClean="0"/>
              <a:t>4/25/2023</a:t>
            </a:fld>
            <a:endParaRPr lang="en-US"/>
          </a:p>
        </p:txBody>
      </p:sp>
      <p:sp>
        <p:nvSpPr>
          <p:cNvPr id="5" name="Footer Placeholder 4">
            <a:extLst>
              <a:ext uri="{FF2B5EF4-FFF2-40B4-BE49-F238E27FC236}">
                <a16:creationId xmlns:a16="http://schemas.microsoft.com/office/drawing/2014/main" id="{4CD5541A-FF09-72C5-58C0-0A59B7A98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91EF15-C59B-9D92-1803-7AAACF6D5694}"/>
              </a:ext>
            </a:extLst>
          </p:cNvPr>
          <p:cNvSpPr>
            <a:spLocks noGrp="1"/>
          </p:cNvSpPr>
          <p:nvPr>
            <p:ph type="sldNum" sz="quarter" idx="12"/>
          </p:nvPr>
        </p:nvSpPr>
        <p:spPr/>
        <p:txBody>
          <a:bodyPr/>
          <a:lstStyle/>
          <a:p>
            <a:fld id="{7525F3EC-98E9-4B03-AB09-FCD532CE86F1}" type="slidenum">
              <a:rPr lang="en-US" smtClean="0"/>
              <a:t>‹#›</a:t>
            </a:fld>
            <a:endParaRPr lang="en-US"/>
          </a:p>
        </p:txBody>
      </p:sp>
    </p:spTree>
    <p:extLst>
      <p:ext uri="{BB962C8B-B14F-4D97-AF65-F5344CB8AC3E}">
        <p14:creationId xmlns:p14="http://schemas.microsoft.com/office/powerpoint/2010/main" val="1408569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B0767-2576-5832-E12D-A8EDB92464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219D4C-BC35-50C8-2AEA-1D5CC2C10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28AF14-C1F3-6836-0A19-06CF05E05A95}"/>
              </a:ext>
            </a:extLst>
          </p:cNvPr>
          <p:cNvSpPr>
            <a:spLocks noGrp="1"/>
          </p:cNvSpPr>
          <p:nvPr>
            <p:ph type="dt" sz="half" idx="10"/>
          </p:nvPr>
        </p:nvSpPr>
        <p:spPr/>
        <p:txBody>
          <a:bodyPr/>
          <a:lstStyle/>
          <a:p>
            <a:fld id="{CF24C908-FC4D-41A3-B2B5-5D17043E43DD}" type="datetimeFigureOut">
              <a:rPr lang="en-US" smtClean="0"/>
              <a:t>4/25/2023</a:t>
            </a:fld>
            <a:endParaRPr lang="en-US"/>
          </a:p>
        </p:txBody>
      </p:sp>
      <p:sp>
        <p:nvSpPr>
          <p:cNvPr id="5" name="Footer Placeholder 4">
            <a:extLst>
              <a:ext uri="{FF2B5EF4-FFF2-40B4-BE49-F238E27FC236}">
                <a16:creationId xmlns:a16="http://schemas.microsoft.com/office/drawing/2014/main" id="{5B65752A-B2C4-D6BF-18F1-1B79DB96B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A34502-8192-2770-52F9-ECB3C8D507F9}"/>
              </a:ext>
            </a:extLst>
          </p:cNvPr>
          <p:cNvSpPr>
            <a:spLocks noGrp="1"/>
          </p:cNvSpPr>
          <p:nvPr>
            <p:ph type="sldNum" sz="quarter" idx="12"/>
          </p:nvPr>
        </p:nvSpPr>
        <p:spPr/>
        <p:txBody>
          <a:bodyPr/>
          <a:lstStyle/>
          <a:p>
            <a:fld id="{7525F3EC-98E9-4B03-AB09-FCD532CE86F1}" type="slidenum">
              <a:rPr lang="en-US" smtClean="0"/>
              <a:t>‹#›</a:t>
            </a:fld>
            <a:endParaRPr lang="en-US"/>
          </a:p>
        </p:txBody>
      </p:sp>
    </p:spTree>
    <p:extLst>
      <p:ext uri="{BB962C8B-B14F-4D97-AF65-F5344CB8AC3E}">
        <p14:creationId xmlns:p14="http://schemas.microsoft.com/office/powerpoint/2010/main" val="151238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720C-2CBF-B1C6-4C33-78D9685E9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BFBA04-D911-4932-B130-14EAAE96D7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C7F959-07AD-C4D7-989C-896CC9EF70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F73479-F7C7-4763-9E2A-46F6F2D9C0D7}"/>
              </a:ext>
            </a:extLst>
          </p:cNvPr>
          <p:cNvSpPr>
            <a:spLocks noGrp="1"/>
          </p:cNvSpPr>
          <p:nvPr>
            <p:ph type="dt" sz="half" idx="10"/>
          </p:nvPr>
        </p:nvSpPr>
        <p:spPr/>
        <p:txBody>
          <a:bodyPr/>
          <a:lstStyle/>
          <a:p>
            <a:fld id="{CF24C908-FC4D-41A3-B2B5-5D17043E43DD}" type="datetimeFigureOut">
              <a:rPr lang="en-US" smtClean="0"/>
              <a:t>4/25/2023</a:t>
            </a:fld>
            <a:endParaRPr lang="en-US"/>
          </a:p>
        </p:txBody>
      </p:sp>
      <p:sp>
        <p:nvSpPr>
          <p:cNvPr id="6" name="Footer Placeholder 5">
            <a:extLst>
              <a:ext uri="{FF2B5EF4-FFF2-40B4-BE49-F238E27FC236}">
                <a16:creationId xmlns:a16="http://schemas.microsoft.com/office/drawing/2014/main" id="{E5735131-A20C-9E96-285D-1781CF1569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1471D3-97FB-DE94-41B5-3A16F03BC00E}"/>
              </a:ext>
            </a:extLst>
          </p:cNvPr>
          <p:cNvSpPr>
            <a:spLocks noGrp="1"/>
          </p:cNvSpPr>
          <p:nvPr>
            <p:ph type="sldNum" sz="quarter" idx="12"/>
          </p:nvPr>
        </p:nvSpPr>
        <p:spPr/>
        <p:txBody>
          <a:bodyPr/>
          <a:lstStyle/>
          <a:p>
            <a:fld id="{7525F3EC-98E9-4B03-AB09-FCD532CE86F1}" type="slidenum">
              <a:rPr lang="en-US" smtClean="0"/>
              <a:t>‹#›</a:t>
            </a:fld>
            <a:endParaRPr lang="en-US"/>
          </a:p>
        </p:txBody>
      </p:sp>
    </p:spTree>
    <p:extLst>
      <p:ext uri="{BB962C8B-B14F-4D97-AF65-F5344CB8AC3E}">
        <p14:creationId xmlns:p14="http://schemas.microsoft.com/office/powerpoint/2010/main" val="331466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B104-DD9D-9AA3-0BED-690D4B52B0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9464C4-338E-5B54-DB47-787284C257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729EA5-62D9-F4FF-0683-34D3B408DE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CB763E-C5F3-4B09-D2CC-EFBC6DC293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E9CAE4-79BC-E198-0071-16E8E6715B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70643E-9AD6-62A0-B9EE-592949ED84B0}"/>
              </a:ext>
            </a:extLst>
          </p:cNvPr>
          <p:cNvSpPr>
            <a:spLocks noGrp="1"/>
          </p:cNvSpPr>
          <p:nvPr>
            <p:ph type="dt" sz="half" idx="10"/>
          </p:nvPr>
        </p:nvSpPr>
        <p:spPr/>
        <p:txBody>
          <a:bodyPr/>
          <a:lstStyle/>
          <a:p>
            <a:fld id="{CF24C908-FC4D-41A3-B2B5-5D17043E43DD}" type="datetimeFigureOut">
              <a:rPr lang="en-US" smtClean="0"/>
              <a:t>4/25/2023</a:t>
            </a:fld>
            <a:endParaRPr lang="en-US"/>
          </a:p>
        </p:txBody>
      </p:sp>
      <p:sp>
        <p:nvSpPr>
          <p:cNvPr id="8" name="Footer Placeholder 7">
            <a:extLst>
              <a:ext uri="{FF2B5EF4-FFF2-40B4-BE49-F238E27FC236}">
                <a16:creationId xmlns:a16="http://schemas.microsoft.com/office/drawing/2014/main" id="{62101512-5E37-4E59-081E-5C17B97882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1F9B5D-20C6-BAD4-F64B-729A46CFFA66}"/>
              </a:ext>
            </a:extLst>
          </p:cNvPr>
          <p:cNvSpPr>
            <a:spLocks noGrp="1"/>
          </p:cNvSpPr>
          <p:nvPr>
            <p:ph type="sldNum" sz="quarter" idx="12"/>
          </p:nvPr>
        </p:nvSpPr>
        <p:spPr/>
        <p:txBody>
          <a:bodyPr/>
          <a:lstStyle/>
          <a:p>
            <a:fld id="{7525F3EC-98E9-4B03-AB09-FCD532CE86F1}" type="slidenum">
              <a:rPr lang="en-US" smtClean="0"/>
              <a:t>‹#›</a:t>
            </a:fld>
            <a:endParaRPr lang="en-US"/>
          </a:p>
        </p:txBody>
      </p:sp>
    </p:spTree>
    <p:extLst>
      <p:ext uri="{BB962C8B-B14F-4D97-AF65-F5344CB8AC3E}">
        <p14:creationId xmlns:p14="http://schemas.microsoft.com/office/powerpoint/2010/main" val="1402454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E0A0-4CD2-8222-9141-28BD8B2A47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D9024-82D9-0053-A945-9370BD7DBB34}"/>
              </a:ext>
            </a:extLst>
          </p:cNvPr>
          <p:cNvSpPr>
            <a:spLocks noGrp="1"/>
          </p:cNvSpPr>
          <p:nvPr>
            <p:ph type="dt" sz="half" idx="10"/>
          </p:nvPr>
        </p:nvSpPr>
        <p:spPr/>
        <p:txBody>
          <a:bodyPr/>
          <a:lstStyle/>
          <a:p>
            <a:fld id="{CF24C908-FC4D-41A3-B2B5-5D17043E43DD}" type="datetimeFigureOut">
              <a:rPr lang="en-US" smtClean="0"/>
              <a:t>4/25/2023</a:t>
            </a:fld>
            <a:endParaRPr lang="en-US"/>
          </a:p>
        </p:txBody>
      </p:sp>
      <p:sp>
        <p:nvSpPr>
          <p:cNvPr id="4" name="Footer Placeholder 3">
            <a:extLst>
              <a:ext uri="{FF2B5EF4-FFF2-40B4-BE49-F238E27FC236}">
                <a16:creationId xmlns:a16="http://schemas.microsoft.com/office/drawing/2014/main" id="{1755CA6E-F405-4DF5-53E1-8FB96E46C3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B4FD54-96EF-6F27-CA6E-F9DC6EE8A288}"/>
              </a:ext>
            </a:extLst>
          </p:cNvPr>
          <p:cNvSpPr>
            <a:spLocks noGrp="1"/>
          </p:cNvSpPr>
          <p:nvPr>
            <p:ph type="sldNum" sz="quarter" idx="12"/>
          </p:nvPr>
        </p:nvSpPr>
        <p:spPr/>
        <p:txBody>
          <a:bodyPr/>
          <a:lstStyle/>
          <a:p>
            <a:fld id="{7525F3EC-98E9-4B03-AB09-FCD532CE86F1}" type="slidenum">
              <a:rPr lang="en-US" smtClean="0"/>
              <a:t>‹#›</a:t>
            </a:fld>
            <a:endParaRPr lang="en-US"/>
          </a:p>
        </p:txBody>
      </p:sp>
    </p:spTree>
    <p:extLst>
      <p:ext uri="{BB962C8B-B14F-4D97-AF65-F5344CB8AC3E}">
        <p14:creationId xmlns:p14="http://schemas.microsoft.com/office/powerpoint/2010/main" val="115983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74F268-484B-DCB7-4B09-C06A541C16BC}"/>
              </a:ext>
            </a:extLst>
          </p:cNvPr>
          <p:cNvSpPr>
            <a:spLocks noGrp="1"/>
          </p:cNvSpPr>
          <p:nvPr>
            <p:ph type="dt" sz="half" idx="10"/>
          </p:nvPr>
        </p:nvSpPr>
        <p:spPr/>
        <p:txBody>
          <a:bodyPr/>
          <a:lstStyle/>
          <a:p>
            <a:fld id="{CF24C908-FC4D-41A3-B2B5-5D17043E43DD}" type="datetimeFigureOut">
              <a:rPr lang="en-US" smtClean="0"/>
              <a:t>4/25/2023</a:t>
            </a:fld>
            <a:endParaRPr lang="en-US"/>
          </a:p>
        </p:txBody>
      </p:sp>
      <p:sp>
        <p:nvSpPr>
          <p:cNvPr id="3" name="Footer Placeholder 2">
            <a:extLst>
              <a:ext uri="{FF2B5EF4-FFF2-40B4-BE49-F238E27FC236}">
                <a16:creationId xmlns:a16="http://schemas.microsoft.com/office/drawing/2014/main" id="{BE3EE3D2-BE27-A8E3-D545-5A9B1820CF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D4BCB0-9036-CDD6-EF9E-7C8A957D03FB}"/>
              </a:ext>
            </a:extLst>
          </p:cNvPr>
          <p:cNvSpPr>
            <a:spLocks noGrp="1"/>
          </p:cNvSpPr>
          <p:nvPr>
            <p:ph type="sldNum" sz="quarter" idx="12"/>
          </p:nvPr>
        </p:nvSpPr>
        <p:spPr/>
        <p:txBody>
          <a:bodyPr/>
          <a:lstStyle/>
          <a:p>
            <a:fld id="{7525F3EC-98E9-4B03-AB09-FCD532CE86F1}" type="slidenum">
              <a:rPr lang="en-US" smtClean="0"/>
              <a:t>‹#›</a:t>
            </a:fld>
            <a:endParaRPr lang="en-US"/>
          </a:p>
        </p:txBody>
      </p:sp>
    </p:spTree>
    <p:extLst>
      <p:ext uri="{BB962C8B-B14F-4D97-AF65-F5344CB8AC3E}">
        <p14:creationId xmlns:p14="http://schemas.microsoft.com/office/powerpoint/2010/main" val="114439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B03E0-F66B-274E-F99B-0E09DC67E5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A39D64-A572-FF1B-69C6-8531EFA74E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E88B48-5868-2352-D8EE-4E59FF427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AEB728-D3C0-0510-F1D7-D299C09EFB77}"/>
              </a:ext>
            </a:extLst>
          </p:cNvPr>
          <p:cNvSpPr>
            <a:spLocks noGrp="1"/>
          </p:cNvSpPr>
          <p:nvPr>
            <p:ph type="dt" sz="half" idx="10"/>
          </p:nvPr>
        </p:nvSpPr>
        <p:spPr/>
        <p:txBody>
          <a:bodyPr/>
          <a:lstStyle/>
          <a:p>
            <a:fld id="{CF24C908-FC4D-41A3-B2B5-5D17043E43DD}" type="datetimeFigureOut">
              <a:rPr lang="en-US" smtClean="0"/>
              <a:t>4/25/2023</a:t>
            </a:fld>
            <a:endParaRPr lang="en-US"/>
          </a:p>
        </p:txBody>
      </p:sp>
      <p:sp>
        <p:nvSpPr>
          <p:cNvPr id="6" name="Footer Placeholder 5">
            <a:extLst>
              <a:ext uri="{FF2B5EF4-FFF2-40B4-BE49-F238E27FC236}">
                <a16:creationId xmlns:a16="http://schemas.microsoft.com/office/drawing/2014/main" id="{B37ACD65-5C85-88DC-1F96-F3A85B7E5A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2A554C-E0F6-D269-2F0F-D4EE39DF9659}"/>
              </a:ext>
            </a:extLst>
          </p:cNvPr>
          <p:cNvSpPr>
            <a:spLocks noGrp="1"/>
          </p:cNvSpPr>
          <p:nvPr>
            <p:ph type="sldNum" sz="quarter" idx="12"/>
          </p:nvPr>
        </p:nvSpPr>
        <p:spPr/>
        <p:txBody>
          <a:bodyPr/>
          <a:lstStyle/>
          <a:p>
            <a:fld id="{7525F3EC-98E9-4B03-AB09-FCD532CE86F1}" type="slidenum">
              <a:rPr lang="en-US" smtClean="0"/>
              <a:t>‹#›</a:t>
            </a:fld>
            <a:endParaRPr lang="en-US"/>
          </a:p>
        </p:txBody>
      </p:sp>
    </p:spTree>
    <p:extLst>
      <p:ext uri="{BB962C8B-B14F-4D97-AF65-F5344CB8AC3E}">
        <p14:creationId xmlns:p14="http://schemas.microsoft.com/office/powerpoint/2010/main" val="834185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583E5-F821-00F3-4D5D-34C3201AC7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15CD46-0DCD-AE07-8DEB-82C78DFCC2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DA7A05-1C9C-E020-73D8-F0C96BF54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2EE6C9-E80B-1B4D-47D8-113D9078DDBA}"/>
              </a:ext>
            </a:extLst>
          </p:cNvPr>
          <p:cNvSpPr>
            <a:spLocks noGrp="1"/>
          </p:cNvSpPr>
          <p:nvPr>
            <p:ph type="dt" sz="half" idx="10"/>
          </p:nvPr>
        </p:nvSpPr>
        <p:spPr/>
        <p:txBody>
          <a:bodyPr/>
          <a:lstStyle/>
          <a:p>
            <a:fld id="{CF24C908-FC4D-41A3-B2B5-5D17043E43DD}" type="datetimeFigureOut">
              <a:rPr lang="en-US" smtClean="0"/>
              <a:t>4/25/2023</a:t>
            </a:fld>
            <a:endParaRPr lang="en-US"/>
          </a:p>
        </p:txBody>
      </p:sp>
      <p:sp>
        <p:nvSpPr>
          <p:cNvPr id="6" name="Footer Placeholder 5">
            <a:extLst>
              <a:ext uri="{FF2B5EF4-FFF2-40B4-BE49-F238E27FC236}">
                <a16:creationId xmlns:a16="http://schemas.microsoft.com/office/drawing/2014/main" id="{9A19B95E-D993-14DF-A947-270A607C4B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6E1CE-880F-00B7-FF24-1A21BACE9BA3}"/>
              </a:ext>
            </a:extLst>
          </p:cNvPr>
          <p:cNvSpPr>
            <a:spLocks noGrp="1"/>
          </p:cNvSpPr>
          <p:nvPr>
            <p:ph type="sldNum" sz="quarter" idx="12"/>
          </p:nvPr>
        </p:nvSpPr>
        <p:spPr/>
        <p:txBody>
          <a:bodyPr/>
          <a:lstStyle/>
          <a:p>
            <a:fld id="{7525F3EC-98E9-4B03-AB09-FCD532CE86F1}" type="slidenum">
              <a:rPr lang="en-US" smtClean="0"/>
              <a:t>‹#›</a:t>
            </a:fld>
            <a:endParaRPr lang="en-US"/>
          </a:p>
        </p:txBody>
      </p:sp>
    </p:spTree>
    <p:extLst>
      <p:ext uri="{BB962C8B-B14F-4D97-AF65-F5344CB8AC3E}">
        <p14:creationId xmlns:p14="http://schemas.microsoft.com/office/powerpoint/2010/main" val="741043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D82B8B-30DC-8D43-A8C0-30F928F2B5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94750-8244-9B63-FC98-D39D0E215C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98BC0-CF9B-EF40-1E73-F0F88AAEBA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24C908-FC4D-41A3-B2B5-5D17043E43DD}" type="datetimeFigureOut">
              <a:rPr lang="en-US" smtClean="0"/>
              <a:t>4/25/2023</a:t>
            </a:fld>
            <a:endParaRPr lang="en-US"/>
          </a:p>
        </p:txBody>
      </p:sp>
      <p:sp>
        <p:nvSpPr>
          <p:cNvPr id="5" name="Footer Placeholder 4">
            <a:extLst>
              <a:ext uri="{FF2B5EF4-FFF2-40B4-BE49-F238E27FC236}">
                <a16:creationId xmlns:a16="http://schemas.microsoft.com/office/drawing/2014/main" id="{D5940CB7-CA68-F0B2-E237-1B31873766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BFDB6F-4516-AA4C-4C80-145302F9A7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F3EC-98E9-4B03-AB09-FCD532CE86F1}" type="slidenum">
              <a:rPr lang="en-US" smtClean="0"/>
              <a:t>‹#›</a:t>
            </a:fld>
            <a:endParaRPr lang="en-US"/>
          </a:p>
        </p:txBody>
      </p:sp>
    </p:spTree>
    <p:extLst>
      <p:ext uri="{BB962C8B-B14F-4D97-AF65-F5344CB8AC3E}">
        <p14:creationId xmlns:p14="http://schemas.microsoft.com/office/powerpoint/2010/main" val="2958041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iwaponline.com/wqrj/article/53/1/3/38171/Water-quality-prediction-using-machine-learning" TargetMode="External"/><Relationship Id="rId2" Type="http://schemas.openxmlformats.org/officeDocument/2006/relationships/hyperlink" Target="https://catalog.data.gov/dataset/water-quality-data-a3c08" TargetMode="External"/><Relationship Id="rId1" Type="http://schemas.openxmlformats.org/officeDocument/2006/relationships/slideLayout" Target="../slideLayouts/slideLayout2.xml"/><Relationship Id="rId4" Type="http://schemas.openxmlformats.org/officeDocument/2006/relationships/hyperlink" Target="https://www.tandfonline.com/doi/abs/10.1080/0960312041000172561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ater Drops And Ripple">
            <a:extLst>
              <a:ext uri="{FF2B5EF4-FFF2-40B4-BE49-F238E27FC236}">
                <a16:creationId xmlns:a16="http://schemas.microsoft.com/office/drawing/2014/main" id="{B37C11A4-FA22-5F3F-01A8-671C8EB84C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7D21D-9D7A-44D2-A1B1-2908B793EDD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rPr>
              <a:t>Water Quality Affecting Real World</a:t>
            </a:r>
            <a:br>
              <a:rPr lang="en-US" sz="5200" dirty="0">
                <a:solidFill>
                  <a:srgbClr val="FFFFFF"/>
                </a:solidFill>
                <a:effectLst/>
                <a:latin typeface="Calibri" panose="020F0502020204030204" pitchFamily="34" charset="0"/>
                <a:ea typeface="Calibri" panose="020F0502020204030204" pitchFamily="34" charset="0"/>
                <a:cs typeface="Arial" panose="020B0604020202020204" pitchFamily="34" charset="0"/>
              </a:rPr>
            </a:br>
            <a:endParaRPr lang="en-US" sz="5200" dirty="0">
              <a:solidFill>
                <a:srgbClr val="FFFFFF"/>
              </a:solidFill>
            </a:endParaRPr>
          </a:p>
        </p:txBody>
      </p:sp>
      <p:sp>
        <p:nvSpPr>
          <p:cNvPr id="3" name="Subtitle 2">
            <a:extLst>
              <a:ext uri="{FF2B5EF4-FFF2-40B4-BE49-F238E27FC236}">
                <a16:creationId xmlns:a16="http://schemas.microsoft.com/office/drawing/2014/main" id="{CE99D1D8-6984-5B67-3416-87A44EA34706}"/>
              </a:ext>
            </a:extLst>
          </p:cNvPr>
          <p:cNvSpPr>
            <a:spLocks noGrp="1"/>
          </p:cNvSpPr>
          <p:nvPr>
            <p:ph type="subTitle" idx="1"/>
          </p:nvPr>
        </p:nvSpPr>
        <p:spPr>
          <a:xfrm>
            <a:off x="1100051" y="3429001"/>
            <a:ext cx="10058400" cy="1925750"/>
          </a:xfrm>
          <a:effectLst>
            <a:outerShdw blurRad="50800" dist="38100" dir="2700000" algn="tl" rotWithShape="0">
              <a:prstClr val="black">
                <a:alpha val="40000"/>
              </a:prstClr>
            </a:outerShdw>
          </a:effectLst>
        </p:spPr>
        <p:txBody>
          <a:bodyPr>
            <a:normAutofit fontScale="25000" lnSpcReduction="20000"/>
          </a:bodyPr>
          <a:lstStyle/>
          <a:p>
            <a:r>
              <a:rPr lang="en-US" sz="72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Team-4</a:t>
            </a:r>
            <a:endParaRPr lang="en-US" sz="72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7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Junaid Mohammed</a:t>
            </a:r>
            <a:r>
              <a:rPr lang="en-US" sz="7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(G01386670)</a:t>
            </a:r>
            <a:endParaRPr lang="en-US" sz="7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72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Koustav</a:t>
            </a:r>
            <a:r>
              <a:rPr lang="en-US" sz="7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Roy (G01340428)</a:t>
            </a:r>
            <a:endParaRPr lang="en-US" sz="7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72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Sravani</a:t>
            </a:r>
            <a:r>
              <a:rPr lang="en-US" sz="7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72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Pulusu</a:t>
            </a:r>
            <a:r>
              <a:rPr lang="en-US" sz="7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(G01403752)</a:t>
            </a:r>
            <a:endParaRPr lang="en-US" sz="7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7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Sreeja Badri (G01352310)</a:t>
            </a:r>
            <a:endParaRPr lang="en-US" sz="7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72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Vaishnavi Kadapathri (G01351803)</a:t>
            </a:r>
            <a:endParaRPr lang="en-US" sz="7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r>
              <a:rPr lang="en-US" sz="7200" b="1" dirty="0">
                <a:solidFill>
                  <a:srgbClr val="FFFFFF"/>
                </a:solidFill>
                <a:latin typeface="Times New Roman" panose="02020603050405020304" pitchFamily="18" charset="0"/>
                <a:ea typeface="Times New Roman"/>
                <a:cs typeface="Times New Roman" panose="02020603050405020304" pitchFamily="18" charset="0"/>
                <a:sym typeface="Times New Roman"/>
              </a:rPr>
              <a:t>Course: </a:t>
            </a:r>
            <a:r>
              <a:rPr lang="en-US" sz="7200" dirty="0">
                <a:solidFill>
                  <a:srgbClr val="FFFFFF"/>
                </a:solidFill>
                <a:latin typeface="Times New Roman" panose="02020603050405020304" pitchFamily="18" charset="0"/>
                <a:ea typeface="Times New Roman"/>
                <a:cs typeface="Times New Roman" panose="02020603050405020304" pitchFamily="18" charset="0"/>
                <a:sym typeface="Times New Roman"/>
              </a:rPr>
              <a:t>AIT614 </a:t>
            </a:r>
            <a:endParaRPr lang="en-US" sz="7200" dirty="0">
              <a:solidFill>
                <a:srgbClr val="FFFFFF"/>
              </a:solidFill>
              <a:latin typeface="Times New Roman" panose="02020603050405020304" pitchFamily="18" charset="0"/>
              <a:ea typeface="Times New Roman"/>
              <a:cs typeface="Times New Roman" panose="02020603050405020304" pitchFamily="18" charset="0"/>
            </a:endParaRPr>
          </a:p>
          <a:p>
            <a:pPr marL="0" lvl="0" indent="0" rtl="0">
              <a:spcBef>
                <a:spcPts val="0"/>
              </a:spcBef>
              <a:spcAft>
                <a:spcPts val="0"/>
              </a:spcAft>
              <a:buNone/>
            </a:pPr>
            <a:r>
              <a:rPr lang="en-US" sz="7200" b="1" dirty="0">
                <a:solidFill>
                  <a:srgbClr val="FFFFFF"/>
                </a:solidFill>
                <a:latin typeface="Times New Roman" panose="02020603050405020304" pitchFamily="18" charset="0"/>
                <a:ea typeface="Times New Roman"/>
                <a:cs typeface="Times New Roman" panose="02020603050405020304" pitchFamily="18" charset="0"/>
                <a:sym typeface="Times New Roman"/>
              </a:rPr>
              <a:t>Section: </a:t>
            </a:r>
            <a:r>
              <a:rPr lang="en-US" sz="7200" dirty="0">
                <a:solidFill>
                  <a:srgbClr val="FFFFFF"/>
                </a:solidFill>
                <a:latin typeface="Times New Roman" panose="02020603050405020304" pitchFamily="18" charset="0"/>
                <a:ea typeface="Times New Roman"/>
                <a:cs typeface="Times New Roman" panose="02020603050405020304" pitchFamily="18" charset="0"/>
                <a:sym typeface="Times New Roman"/>
              </a:rPr>
              <a:t>DL1</a:t>
            </a:r>
            <a:endParaRPr lang="en-US" sz="7200" dirty="0">
              <a:solidFill>
                <a:srgbClr val="FFFFFF"/>
              </a:solidFill>
              <a:latin typeface="Times New Roman" panose="02020603050405020304" pitchFamily="18" charset="0"/>
              <a:ea typeface="Times New Roman"/>
              <a:cs typeface="Times New Roman" panose="02020603050405020304" pitchFamily="18" charset="0"/>
            </a:endParaRPr>
          </a:p>
          <a:p>
            <a:pPr marL="0" marR="0">
              <a:spcBef>
                <a:spcPts val="0"/>
              </a:spcBef>
              <a:spcAft>
                <a:spcPts val="0"/>
              </a:spcAft>
            </a:pPr>
            <a:endParaRPr lang="en-US" sz="72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72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Professor Dr. </a:t>
            </a:r>
            <a:r>
              <a:rPr lang="en-US" sz="7200" b="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Duoduo</a:t>
            </a:r>
            <a:r>
              <a:rPr lang="en-US" sz="72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Liao</a:t>
            </a:r>
          </a:p>
          <a:p>
            <a:pPr marL="0" marR="0">
              <a:spcBef>
                <a:spcPts val="0"/>
              </a:spcBef>
              <a:spcAft>
                <a:spcPts val="0"/>
              </a:spcAft>
            </a:pPr>
            <a:endParaRPr lang="en-US" sz="7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pPr>
            <a:r>
              <a:rPr lang="en-US" sz="7200" b="1" dirty="0">
                <a:solidFill>
                  <a:srgbClr val="FFFFFF"/>
                </a:solidFill>
                <a:latin typeface="Times New Roman" panose="02020603050405020304" pitchFamily="18" charset="0"/>
                <a:ea typeface="Times New Roman"/>
                <a:cs typeface="Times New Roman" panose="02020603050405020304" pitchFamily="18" charset="0"/>
                <a:sym typeface="Times New Roman"/>
              </a:rPr>
              <a:t>George Mason University</a:t>
            </a:r>
            <a:endParaRPr lang="en-US" sz="7200" b="1" dirty="0">
              <a:solidFill>
                <a:srgbClr val="FFFFFF"/>
              </a:solidFill>
              <a:latin typeface="Times New Roman" panose="02020603050405020304" pitchFamily="18" charset="0"/>
              <a:ea typeface="Times New Roman"/>
              <a:cs typeface="Times New Roman" panose="02020603050405020304" pitchFamily="18" charset="0"/>
            </a:endParaRPr>
          </a:p>
          <a:p>
            <a:pPr marL="0" marR="0">
              <a:spcBef>
                <a:spcPts val="0"/>
              </a:spcBef>
              <a:spcAft>
                <a:spcPts val="0"/>
              </a:spcAft>
            </a:pPr>
            <a:r>
              <a:rPr lang="en-US" sz="7200" b="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Date: 04/26/2023</a:t>
            </a:r>
            <a:endParaRPr lang="en-US" sz="72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600" b="1" dirty="0">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US" sz="600" dirty="0">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p>
            <a:endParaRPr lang="en-US" sz="600" dirty="0">
              <a:solidFill>
                <a:srgbClr val="FFFFFF"/>
              </a:solidFill>
            </a:endParaRPr>
          </a:p>
        </p:txBody>
      </p:sp>
    </p:spTree>
    <p:extLst>
      <p:ext uri="{BB962C8B-B14F-4D97-AF65-F5344CB8AC3E}">
        <p14:creationId xmlns:p14="http://schemas.microsoft.com/office/powerpoint/2010/main" val="365875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C11CEF-08C2-B6B1-FD78-B4134EF744C9}"/>
              </a:ext>
            </a:extLst>
          </p:cNvPr>
          <p:cNvSpPr>
            <a:spLocks noGrp="1"/>
          </p:cNvSpPr>
          <p:nvPr>
            <p:ph type="title"/>
          </p:nvPr>
        </p:nvSpPr>
        <p:spPr>
          <a:xfrm>
            <a:off x="1156851" y="637762"/>
            <a:ext cx="9888496" cy="900131"/>
          </a:xfrm>
        </p:spPr>
        <p:txBody>
          <a:bodyPr anchor="t">
            <a:normAutofit fontScale="90000"/>
          </a:bodyPr>
          <a:lstStyle/>
          <a:p>
            <a:r>
              <a:rPr lang="en-US" sz="4000" b="1" dirty="0">
                <a:solidFill>
                  <a:schemeClr val="bg1"/>
                </a:solidFill>
                <a:latin typeface="Times New Roman" panose="02020603050405020304" pitchFamily="18" charset="0"/>
                <a:cs typeface="Times New Roman" panose="02020603050405020304" pitchFamily="18" charset="0"/>
              </a:rPr>
              <a:t>Development Platforms &amp; Algorithms</a:t>
            </a:r>
            <a:br>
              <a:rPr lang="en-US" sz="2800" dirty="0">
                <a:solidFill>
                  <a:schemeClr val="bg1"/>
                </a:solidFill>
              </a:rPr>
            </a:br>
            <a:endParaRPr lang="en-US" sz="2800" dirty="0">
              <a:solidFill>
                <a:schemeClr val="bg1"/>
              </a:solidFill>
            </a:endParaRPr>
          </a:p>
        </p:txBody>
      </p:sp>
      <p:sp>
        <p:nvSpPr>
          <p:cNvPr id="19" name="Rectangle 18">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6AD03A-D5F9-01DE-B180-E9DD6C6E34B2}"/>
              </a:ext>
            </a:extLst>
          </p:cNvPr>
          <p:cNvSpPr>
            <a:spLocks noGrp="1"/>
          </p:cNvSpPr>
          <p:nvPr>
            <p:ph idx="1"/>
          </p:nvPr>
        </p:nvSpPr>
        <p:spPr>
          <a:xfrm>
            <a:off x="1155548" y="2217343"/>
            <a:ext cx="9880893" cy="3959619"/>
          </a:xfrm>
        </p:spPr>
        <p:txBody>
          <a:bodyPr>
            <a:normAutofit/>
          </a:bodyPr>
          <a:lstStyle/>
          <a:p>
            <a:r>
              <a:rPr lang="en-US" sz="2400" b="0" i="0" dirty="0">
                <a:solidFill>
                  <a:srgbClr val="000000"/>
                </a:solidFill>
                <a:effectLst/>
                <a:latin typeface="Times New Roman" panose="02020603050405020304" pitchFamily="18" charset="0"/>
                <a:cs typeface="Times New Roman" panose="02020603050405020304" pitchFamily="18" charset="0"/>
              </a:rPr>
              <a:t>NoSQL</a:t>
            </a:r>
          </a:p>
          <a:p>
            <a:r>
              <a:rPr lang="en-US" sz="2400" b="0" i="0" dirty="0">
                <a:solidFill>
                  <a:srgbClr val="000000"/>
                </a:solidFill>
                <a:effectLst/>
                <a:latin typeface="Times New Roman" panose="02020603050405020304" pitchFamily="18" charset="0"/>
                <a:cs typeface="Times New Roman" panose="02020603050405020304" pitchFamily="18" charset="0"/>
              </a:rPr>
              <a:t>MongoDB with Python</a:t>
            </a:r>
            <a:endParaRPr lang="en-US" sz="2400" dirty="0">
              <a:solidFill>
                <a:srgbClr val="000000"/>
              </a:solidFill>
              <a:latin typeface="Times New Roman" panose="02020603050405020304" pitchFamily="18" charset="0"/>
              <a:cs typeface="Times New Roman" panose="02020603050405020304" pitchFamily="18" charset="0"/>
            </a:endParaRPr>
          </a:p>
          <a:p>
            <a:r>
              <a:rPr lang="en-US" sz="2400" b="0" i="0" dirty="0">
                <a:solidFill>
                  <a:srgbClr val="000000"/>
                </a:solidFill>
                <a:effectLst/>
                <a:latin typeface="Times New Roman" panose="02020603050405020304" pitchFamily="18" charset="0"/>
                <a:cs typeface="Times New Roman" panose="02020603050405020304" pitchFamily="18" charset="0"/>
              </a:rPr>
              <a:t>Spark with Python</a:t>
            </a:r>
            <a:endParaRPr lang="en-US" sz="2400" b="1" i="0" dirty="0">
              <a:solidFill>
                <a:srgbClr val="000000"/>
              </a:solidFill>
              <a:effectLst/>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Python on Databricks</a:t>
            </a:r>
          </a:p>
          <a:p>
            <a:r>
              <a:rPr lang="en-US" sz="2400" dirty="0">
                <a:latin typeface="Times New Roman" panose="02020603050405020304" pitchFamily="18" charset="0"/>
                <a:cs typeface="Times New Roman" panose="02020603050405020304" pitchFamily="18" charset="0"/>
              </a:rPr>
              <a:t>Random Forest </a:t>
            </a:r>
          </a:p>
          <a:p>
            <a:r>
              <a:rPr lang="en-US" sz="2400" dirty="0">
                <a:latin typeface="Times New Roman" panose="02020603050405020304" pitchFamily="18" charset="0"/>
                <a:cs typeface="Times New Roman" panose="02020603050405020304" pitchFamily="18" charset="0"/>
              </a:rPr>
              <a:t>KNN</a:t>
            </a:r>
          </a:p>
          <a:p>
            <a:r>
              <a:rPr lang="en-US" sz="2400" dirty="0">
                <a:latin typeface="Times New Roman" panose="02020603050405020304" pitchFamily="18" charset="0"/>
                <a:cs typeface="Times New Roman" panose="02020603050405020304" pitchFamily="18" charset="0"/>
              </a:rPr>
              <a:t>Decision Tree</a:t>
            </a:r>
            <a:br>
              <a:rPr lang="en-US" sz="2400" dirty="0">
                <a:latin typeface="Times New Roman" panose="02020603050405020304" pitchFamily="18" charset="0"/>
                <a:cs typeface="Times New Roman" panose="02020603050405020304" pitchFamily="18" charset="0"/>
              </a:rPr>
            </a:br>
            <a:br>
              <a:rPr lang="en-US" sz="2400" dirty="0">
                <a:effectLst/>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9373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402E02-D4F3-291C-B2BA-9CC57489B6A8}"/>
              </a:ext>
            </a:extLst>
          </p:cNvPr>
          <p:cNvSpPr>
            <a:spLocks noGrp="1"/>
          </p:cNvSpPr>
          <p:nvPr>
            <p:ph type="title"/>
          </p:nvPr>
        </p:nvSpPr>
        <p:spPr>
          <a:xfrm>
            <a:off x="1156851" y="637762"/>
            <a:ext cx="9888496" cy="900131"/>
          </a:xfrm>
        </p:spPr>
        <p:txBody>
          <a:bodyPr anchor="t">
            <a:normAutofit fontScale="90000"/>
          </a:bodyPr>
          <a:lstStyle/>
          <a:p>
            <a:r>
              <a:rPr lang="en" sz="4000" b="1" dirty="0">
                <a:solidFill>
                  <a:schemeClr val="bg1">
                    <a:lumMod val="95000"/>
                  </a:schemeClr>
                </a:solidFill>
                <a:latin typeface="Times New Roman"/>
                <a:ea typeface="Times New Roman"/>
                <a:cs typeface="Times New Roman"/>
                <a:sym typeface="Times New Roman"/>
              </a:rPr>
              <a:t>Feature Scaling</a:t>
            </a:r>
            <a:br>
              <a:rPr lang="en" sz="2800" b="1" dirty="0">
                <a:solidFill>
                  <a:schemeClr val="bg1">
                    <a:lumMod val="95000"/>
                  </a:schemeClr>
                </a:solidFill>
                <a:latin typeface="Times New Roman"/>
                <a:ea typeface="Times New Roman"/>
                <a:cs typeface="Times New Roman"/>
                <a:sym typeface="Times New Roman"/>
              </a:rPr>
            </a:br>
            <a:endParaRPr lang="en-US" sz="2800" dirty="0">
              <a:solidFill>
                <a:schemeClr val="bg1">
                  <a:lumMod val="95000"/>
                </a:schemeClr>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text, watch&#10;&#10;Description automatically generated">
            <a:extLst>
              <a:ext uri="{FF2B5EF4-FFF2-40B4-BE49-F238E27FC236}">
                <a16:creationId xmlns:a16="http://schemas.microsoft.com/office/drawing/2014/main" id="{EF878819-3297-C8E4-070A-A50C3EBC26B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5440" y="2181360"/>
            <a:ext cx="3229650" cy="660894"/>
          </a:xfrm>
          <a:prstGeom prst="rect">
            <a:avLst/>
          </a:prstGeom>
        </p:spPr>
      </p:pic>
      <p:sp>
        <p:nvSpPr>
          <p:cNvPr id="6" name="TextBox 5">
            <a:extLst>
              <a:ext uri="{FF2B5EF4-FFF2-40B4-BE49-F238E27FC236}">
                <a16:creationId xmlns:a16="http://schemas.microsoft.com/office/drawing/2014/main" id="{5E782324-7FAA-4EBA-1E81-B3A6CB6FE39F}"/>
              </a:ext>
            </a:extLst>
          </p:cNvPr>
          <p:cNvSpPr txBox="1"/>
          <p:nvPr/>
        </p:nvSpPr>
        <p:spPr>
          <a:xfrm>
            <a:off x="966951" y="2920148"/>
            <a:ext cx="9059917" cy="677108"/>
          </a:xfrm>
          <a:prstGeom prst="rect">
            <a:avLst/>
          </a:prstGeom>
          <a:noFill/>
        </p:spPr>
        <p:txBody>
          <a:bodyPr wrap="square">
            <a:spAutoFit/>
          </a:bodyPr>
          <a:lstStyle/>
          <a:p>
            <a:pPr marL="285750" indent="-285750">
              <a:buFont typeface="Arial" panose="020B0604020202020204" pitchFamily="34" charset="0"/>
              <a:buChar char="•"/>
            </a:pPr>
            <a:r>
              <a:rPr lang="x-none" sz="2000" spc="-5" dirty="0">
                <a:effectLst/>
                <a:latin typeface="Times New Roman" panose="02020603050405020304" pitchFamily="18" charset="0"/>
                <a:ea typeface="SimSun" panose="02010600030101010101" pitchFamily="2" charset="-122"/>
              </a:rPr>
              <a:t>Feature scaling is performed using MinMaxScaler() function</a:t>
            </a:r>
            <a:r>
              <a:rPr lang="en-US" sz="2000" spc="-5" dirty="0">
                <a:effectLst/>
                <a:latin typeface="Times New Roman" panose="02020603050405020304" pitchFamily="18" charset="0"/>
                <a:ea typeface="SimSun" panose="02010600030101010101" pitchFamily="2" charset="-122"/>
              </a:rPr>
              <a:t>.</a:t>
            </a:r>
          </a:p>
          <a:p>
            <a:pPr marL="285750" indent="-285750">
              <a:buFont typeface="Arial" panose="020B0604020202020204" pitchFamily="34" charset="0"/>
              <a:buChar char="•"/>
            </a:pPr>
            <a:endParaRPr lang="en-US" dirty="0"/>
          </a:p>
        </p:txBody>
      </p:sp>
      <p:pic>
        <p:nvPicPr>
          <p:cNvPr id="9" name="Picture 8" descr="Table&#10;&#10;Description automatically generated">
            <a:extLst>
              <a:ext uri="{FF2B5EF4-FFF2-40B4-BE49-F238E27FC236}">
                <a16:creationId xmlns:a16="http://schemas.microsoft.com/office/drawing/2014/main" id="{78E4B9FD-325C-37A2-A763-0946660D3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41" y="3429000"/>
            <a:ext cx="5512425" cy="3043402"/>
          </a:xfrm>
          <a:prstGeom prst="rect">
            <a:avLst/>
          </a:prstGeom>
        </p:spPr>
      </p:pic>
      <p:pic>
        <p:nvPicPr>
          <p:cNvPr id="13" name="Picture 12" descr="Table&#10;&#10;Description automatically generated">
            <a:extLst>
              <a:ext uri="{FF2B5EF4-FFF2-40B4-BE49-F238E27FC236}">
                <a16:creationId xmlns:a16="http://schemas.microsoft.com/office/drawing/2014/main" id="{4EFC4090-D622-4E47-37FD-E6C2EAFB4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366" y="3429000"/>
            <a:ext cx="4939911" cy="3043402"/>
          </a:xfrm>
          <a:prstGeom prst="rect">
            <a:avLst/>
          </a:prstGeom>
        </p:spPr>
      </p:pic>
    </p:spTree>
    <p:extLst>
      <p:ext uri="{BB962C8B-B14F-4D97-AF65-F5344CB8AC3E}">
        <p14:creationId xmlns:p14="http://schemas.microsoft.com/office/powerpoint/2010/main" val="1964853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043523-8609-3672-A7B6-B9E7FE574800}"/>
              </a:ext>
            </a:extLst>
          </p:cNvPr>
          <p:cNvSpPr>
            <a:spLocks noGrp="1"/>
          </p:cNvSpPr>
          <p:nvPr>
            <p:ph type="title"/>
          </p:nvPr>
        </p:nvSpPr>
        <p:spPr>
          <a:xfrm>
            <a:off x="1156851" y="637762"/>
            <a:ext cx="9888496" cy="900131"/>
          </a:xfrm>
        </p:spPr>
        <p:txBody>
          <a:bodyPr anchor="t">
            <a:normAutofit/>
          </a:bodyPr>
          <a:lstStyle/>
          <a:p>
            <a:r>
              <a:rPr lang="en-US" sz="3600" b="1" dirty="0">
                <a:solidFill>
                  <a:schemeClr val="bg1"/>
                </a:solidFill>
                <a:latin typeface="Times New Roman" panose="02020603050405020304" pitchFamily="18" charset="0"/>
                <a:cs typeface="Times New Roman" panose="02020603050405020304" pitchFamily="18" charset="0"/>
              </a:rPr>
              <a:t>Model Evaluation Metrics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BB79AB-1655-5F9F-443B-98A4A22A8288}"/>
              </a:ext>
            </a:extLst>
          </p:cNvPr>
          <p:cNvSpPr>
            <a:spLocks noGrp="1"/>
          </p:cNvSpPr>
          <p:nvPr>
            <p:ph idx="1"/>
          </p:nvPr>
        </p:nvSpPr>
        <p:spPr>
          <a:xfrm>
            <a:off x="1155548" y="2217343"/>
            <a:ext cx="9880893" cy="3959619"/>
          </a:xfrm>
        </p:spPr>
        <p:txBody>
          <a:bodyPr>
            <a:normAutofit/>
          </a:bodyPr>
          <a:lstStyle/>
          <a:p>
            <a:r>
              <a:rPr lang="en-US" sz="2000" dirty="0">
                <a:latin typeface="Times New Roman" panose="02020603050405020304" pitchFamily="18" charset="0"/>
                <a:cs typeface="Times New Roman" panose="02020603050405020304" pitchFamily="18" charset="0"/>
              </a:rPr>
              <a:t>Various techniques will be used to predict accuracy</a:t>
            </a:r>
            <a:r>
              <a:rPr lang="en-US" sz="2400" dirty="0">
                <a:latin typeface="Times New Roman" panose="02020603050405020304" pitchFamily="18" charset="0"/>
                <a:cs typeface="Times New Roman" panose="02020603050405020304" pitchFamily="18" charset="0"/>
              </a:rPr>
              <a:t>.</a:t>
            </a:r>
          </a:p>
          <a:p>
            <a:endParaRPr lang="en-US" sz="2400" dirty="0"/>
          </a:p>
        </p:txBody>
      </p:sp>
      <p:pic>
        <p:nvPicPr>
          <p:cNvPr id="4" name="Picture 3" descr="A picture containing letter&#10;&#10;Description automatically generated">
            <a:extLst>
              <a:ext uri="{FF2B5EF4-FFF2-40B4-BE49-F238E27FC236}">
                <a16:creationId xmlns:a16="http://schemas.microsoft.com/office/drawing/2014/main" id="{4F5A44B8-0C42-5375-954D-A068BE4079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6082" y="2754084"/>
            <a:ext cx="3388884" cy="777392"/>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C84D86A4-BCD4-5377-BA6E-EC907DDC17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610" y="3697375"/>
            <a:ext cx="3529480" cy="777392"/>
          </a:xfrm>
          <a:prstGeom prst="rect">
            <a:avLst/>
          </a:prstGeom>
        </p:spPr>
      </p:pic>
      <p:sp>
        <p:nvSpPr>
          <p:cNvPr id="7" name="TextBox 6">
            <a:extLst>
              <a:ext uri="{FF2B5EF4-FFF2-40B4-BE49-F238E27FC236}">
                <a16:creationId xmlns:a16="http://schemas.microsoft.com/office/drawing/2014/main" id="{2DEF1248-E7A6-B508-A671-138A9F9003C8}"/>
              </a:ext>
            </a:extLst>
          </p:cNvPr>
          <p:cNvSpPr txBox="1"/>
          <p:nvPr/>
        </p:nvSpPr>
        <p:spPr>
          <a:xfrm>
            <a:off x="1261240" y="4474767"/>
            <a:ext cx="9585435" cy="1015663"/>
          </a:xfrm>
          <a:prstGeom prst="rect">
            <a:avLst/>
          </a:prstGeom>
          <a:noFill/>
        </p:spPr>
        <p:txBody>
          <a:bodyPr wrap="square">
            <a:spAutoFit/>
          </a:bodyPr>
          <a:lstStyle/>
          <a:p>
            <a:pPr marL="285750" indent="-285750">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Another evaluation metric is the F1 score. F1-score is a statistic that considers both precision and recall because we can't always compare the two and use the one with the highest score for our model.</a:t>
            </a:r>
            <a:endParaRPr lang="en-US" sz="2000" dirty="0"/>
          </a:p>
        </p:txBody>
      </p:sp>
      <p:pic>
        <p:nvPicPr>
          <p:cNvPr id="9" name="Picture 8" descr="A picture containing text&#10;&#10;Description automatically generated">
            <a:extLst>
              <a:ext uri="{FF2B5EF4-FFF2-40B4-BE49-F238E27FC236}">
                <a16:creationId xmlns:a16="http://schemas.microsoft.com/office/drawing/2014/main" id="{6DA4FA4D-9C6E-56AC-E306-C8D82BA240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0589" y="5569291"/>
            <a:ext cx="3571521" cy="771016"/>
          </a:xfrm>
          <a:prstGeom prst="rect">
            <a:avLst/>
          </a:prstGeom>
        </p:spPr>
      </p:pic>
    </p:spTree>
    <p:extLst>
      <p:ext uri="{BB962C8B-B14F-4D97-AF65-F5344CB8AC3E}">
        <p14:creationId xmlns:p14="http://schemas.microsoft.com/office/powerpoint/2010/main" val="3549639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7CD61-072A-F60E-BD38-6541A27B0692}"/>
              </a:ext>
            </a:extLst>
          </p:cNvPr>
          <p:cNvSpPr>
            <a:spLocks noGrp="1"/>
          </p:cNvSpPr>
          <p:nvPr>
            <p:ph type="title"/>
          </p:nvPr>
        </p:nvSpPr>
        <p:spPr>
          <a:xfrm>
            <a:off x="1156851" y="637762"/>
            <a:ext cx="9888496" cy="900131"/>
          </a:xfrm>
        </p:spPr>
        <p:txBody>
          <a:bodyPr anchor="t">
            <a:normAutofit/>
          </a:bodyPr>
          <a:lstStyle/>
          <a:p>
            <a:r>
              <a:rPr lang="en-US" sz="3600" b="1" dirty="0">
                <a:solidFill>
                  <a:schemeClr val="bg1"/>
                </a:solidFill>
                <a:latin typeface="Times New Roman" panose="02020603050405020304" pitchFamily="18" charset="0"/>
                <a:cs typeface="Times New Roman" panose="02020603050405020304" pitchFamily="18" charset="0"/>
              </a:rPr>
              <a:t>Accuracy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16A42F-5016-2351-F6DC-A75C661B4265}"/>
              </a:ext>
            </a:extLst>
          </p:cNvPr>
          <p:cNvSpPr>
            <a:spLocks noGrp="1"/>
          </p:cNvSpPr>
          <p:nvPr>
            <p:ph idx="1"/>
          </p:nvPr>
        </p:nvSpPr>
        <p:spPr>
          <a:xfrm>
            <a:off x="1155548" y="2217343"/>
            <a:ext cx="9880893" cy="3959619"/>
          </a:xfrm>
        </p:spPr>
        <p:txBody>
          <a:bodyPr>
            <a:normAutofit/>
          </a:bodyPr>
          <a:lstStyle/>
          <a:p>
            <a:pPr marL="0" indent="0">
              <a:buNone/>
            </a:pPr>
            <a:r>
              <a:rPr lang="en-US" sz="2200" dirty="0">
                <a:latin typeface="Times New Roman" panose="02020603050405020304" pitchFamily="18" charset="0"/>
                <a:cs typeface="Times New Roman" panose="02020603050405020304" pitchFamily="18" charset="0"/>
              </a:rPr>
              <a:t>After a detailed analysis of the performance of the algorithms</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Random Forest has a better performance compared to other algorithms.</a:t>
            </a:r>
          </a:p>
        </p:txBody>
      </p:sp>
      <p:graphicFrame>
        <p:nvGraphicFramePr>
          <p:cNvPr id="9" name="Table 10">
            <a:extLst>
              <a:ext uri="{FF2B5EF4-FFF2-40B4-BE49-F238E27FC236}">
                <a16:creationId xmlns:a16="http://schemas.microsoft.com/office/drawing/2014/main" id="{5C7682D0-217D-881F-4FF9-D5B7C56289AF}"/>
              </a:ext>
            </a:extLst>
          </p:cNvPr>
          <p:cNvGraphicFramePr>
            <a:graphicFrameLocks noGrp="1"/>
          </p:cNvGraphicFramePr>
          <p:nvPr>
            <p:extLst>
              <p:ext uri="{D42A27DB-BD31-4B8C-83A1-F6EECF244321}">
                <p14:modId xmlns:p14="http://schemas.microsoft.com/office/powerpoint/2010/main" val="407589925"/>
              </p:ext>
            </p:extLst>
          </p:nvPr>
        </p:nvGraphicFramePr>
        <p:xfrm>
          <a:off x="1282138" y="2899490"/>
          <a:ext cx="5769821" cy="1483360"/>
        </p:xfrm>
        <a:graphic>
          <a:graphicData uri="http://schemas.openxmlformats.org/drawingml/2006/table">
            <a:tbl>
              <a:tblPr firstRow="1" bandRow="1">
                <a:tableStyleId>{5940675A-B579-460E-94D1-54222C63F5DA}</a:tableStyleId>
              </a:tblPr>
              <a:tblGrid>
                <a:gridCol w="351155">
                  <a:extLst>
                    <a:ext uri="{9D8B030D-6E8A-4147-A177-3AD203B41FA5}">
                      <a16:colId xmlns:a16="http://schemas.microsoft.com/office/drawing/2014/main" val="833752733"/>
                    </a:ext>
                  </a:extLst>
                </a:gridCol>
                <a:gridCol w="2709333">
                  <a:extLst>
                    <a:ext uri="{9D8B030D-6E8A-4147-A177-3AD203B41FA5}">
                      <a16:colId xmlns:a16="http://schemas.microsoft.com/office/drawing/2014/main" val="3810340742"/>
                    </a:ext>
                  </a:extLst>
                </a:gridCol>
                <a:gridCol w="2709333">
                  <a:extLst>
                    <a:ext uri="{9D8B030D-6E8A-4147-A177-3AD203B41FA5}">
                      <a16:colId xmlns:a16="http://schemas.microsoft.com/office/drawing/2014/main" val="2906232671"/>
                    </a:ext>
                  </a:extLst>
                </a:gridCol>
              </a:tblGrid>
              <a:tr h="370840">
                <a:tc>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Model</a:t>
                      </a:r>
                    </a:p>
                  </a:txBody>
                  <a:tcPr/>
                </a:tc>
                <a:tc>
                  <a:txBody>
                    <a:bodyPr/>
                    <a:lstStyle/>
                    <a:p>
                      <a:r>
                        <a:rPr lang="en-US"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2640114834"/>
                  </a:ext>
                </a:extLst>
              </a:tr>
              <a:tr h="370840">
                <a:tc>
                  <a:txBody>
                    <a:bodyPr/>
                    <a:lstStyle/>
                    <a:p>
                      <a:r>
                        <a:rPr lang="en-US" dirty="0">
                          <a:latin typeface="Times New Roman" panose="02020603050405020304" pitchFamily="18" charset="0"/>
                          <a:cs typeface="Times New Roman" panose="02020603050405020304" pitchFamily="18" charset="0"/>
                        </a:rPr>
                        <a:t>1</a:t>
                      </a:r>
                    </a:p>
                  </a:txBody>
                  <a:tcPr/>
                </a:tc>
                <a:tc>
                  <a:txBody>
                    <a:bodyPr/>
                    <a:lstStyle/>
                    <a:p>
                      <a:r>
                        <a:rPr lang="en-US" dirty="0">
                          <a:latin typeface="Times New Roman" panose="02020603050405020304" pitchFamily="18" charset="0"/>
                          <a:cs typeface="Times New Roman" panose="02020603050405020304" pitchFamily="18" charset="0"/>
                        </a:rPr>
                        <a:t>Random Forest</a:t>
                      </a:r>
                    </a:p>
                  </a:txBody>
                  <a:tcPr/>
                </a:tc>
                <a:tc>
                  <a:txBody>
                    <a:bodyPr/>
                    <a:lstStyle/>
                    <a:p>
                      <a:r>
                        <a:rPr lang="en-US" dirty="0">
                          <a:latin typeface="Times New Roman" panose="02020603050405020304" pitchFamily="18" charset="0"/>
                          <a:cs typeface="Times New Roman" panose="02020603050405020304" pitchFamily="18" charset="0"/>
                        </a:rPr>
                        <a:t>0.878</a:t>
                      </a:r>
                    </a:p>
                  </a:txBody>
                  <a:tcPr/>
                </a:tc>
                <a:extLst>
                  <a:ext uri="{0D108BD9-81ED-4DB2-BD59-A6C34878D82A}">
                    <a16:rowId xmlns:a16="http://schemas.microsoft.com/office/drawing/2014/main" val="3216174323"/>
                  </a:ext>
                </a:extLst>
              </a:tr>
              <a:tr h="370840">
                <a:tc>
                  <a:txBody>
                    <a:bodyPr/>
                    <a:lstStyle/>
                    <a:p>
                      <a:r>
                        <a:rPr lang="en-US" dirty="0">
                          <a:latin typeface="Times New Roman" panose="02020603050405020304" pitchFamily="18" charset="0"/>
                          <a:cs typeface="Times New Roman" panose="02020603050405020304" pitchFamily="18" charset="0"/>
                        </a:rPr>
                        <a:t>3</a:t>
                      </a:r>
                    </a:p>
                  </a:txBody>
                  <a:tcPr/>
                </a:tc>
                <a:tc>
                  <a:txBody>
                    <a:bodyPr/>
                    <a:lstStyle/>
                    <a:p>
                      <a:r>
                        <a:rPr lang="en-US" dirty="0">
                          <a:latin typeface="Times New Roman" panose="02020603050405020304" pitchFamily="18" charset="0"/>
                          <a:cs typeface="Times New Roman" panose="02020603050405020304" pitchFamily="18" charset="0"/>
                        </a:rPr>
                        <a:t>KNN</a:t>
                      </a:r>
                    </a:p>
                  </a:txBody>
                  <a:tcPr/>
                </a:tc>
                <a:tc>
                  <a:txBody>
                    <a:bodyPr/>
                    <a:lstStyle/>
                    <a:p>
                      <a:r>
                        <a:rPr lang="en-US" dirty="0">
                          <a:latin typeface="Times New Roman" panose="02020603050405020304" pitchFamily="18" charset="0"/>
                          <a:cs typeface="Times New Roman" panose="02020603050405020304" pitchFamily="18" charset="0"/>
                        </a:rPr>
                        <a:t>0.831</a:t>
                      </a:r>
                    </a:p>
                  </a:txBody>
                  <a:tcPr/>
                </a:tc>
                <a:extLst>
                  <a:ext uri="{0D108BD9-81ED-4DB2-BD59-A6C34878D82A}">
                    <a16:rowId xmlns:a16="http://schemas.microsoft.com/office/drawing/2014/main" val="62540615"/>
                  </a:ext>
                </a:extLst>
              </a:tr>
              <a:tr h="370840">
                <a:tc>
                  <a:txBody>
                    <a:bodyPr/>
                    <a:lstStyle/>
                    <a:p>
                      <a:r>
                        <a:rPr lang="en-US" dirty="0">
                          <a:latin typeface="Times New Roman" panose="02020603050405020304" pitchFamily="18" charset="0"/>
                          <a:cs typeface="Times New Roman" panose="02020603050405020304" pitchFamily="18" charset="0"/>
                        </a:rPr>
                        <a:t>2</a:t>
                      </a:r>
                    </a:p>
                  </a:txBody>
                  <a:tcPr/>
                </a:tc>
                <a:tc>
                  <a:txBody>
                    <a:bodyPr/>
                    <a:lstStyle/>
                    <a:p>
                      <a:r>
                        <a:rPr lang="en-US" dirty="0">
                          <a:latin typeface="Times New Roman" panose="02020603050405020304" pitchFamily="18" charset="0"/>
                          <a:cs typeface="Times New Roman" panose="02020603050405020304" pitchFamily="18" charset="0"/>
                        </a:rPr>
                        <a:t>Decision Tree</a:t>
                      </a:r>
                    </a:p>
                  </a:txBody>
                  <a:tcPr/>
                </a:tc>
                <a:tc>
                  <a:txBody>
                    <a:bodyPr/>
                    <a:lstStyle/>
                    <a:p>
                      <a:r>
                        <a:rPr lang="en-US" dirty="0">
                          <a:latin typeface="Times New Roman" panose="02020603050405020304" pitchFamily="18" charset="0"/>
                          <a:cs typeface="Times New Roman" panose="02020603050405020304" pitchFamily="18" charset="0"/>
                        </a:rPr>
                        <a:t>0.865</a:t>
                      </a:r>
                    </a:p>
                  </a:txBody>
                  <a:tcPr/>
                </a:tc>
                <a:extLst>
                  <a:ext uri="{0D108BD9-81ED-4DB2-BD59-A6C34878D82A}">
                    <a16:rowId xmlns:a16="http://schemas.microsoft.com/office/drawing/2014/main" val="1792088565"/>
                  </a:ext>
                </a:extLst>
              </a:tr>
            </a:tbl>
          </a:graphicData>
        </a:graphic>
      </p:graphicFrame>
    </p:spTree>
    <p:extLst>
      <p:ext uri="{BB962C8B-B14F-4D97-AF65-F5344CB8AC3E}">
        <p14:creationId xmlns:p14="http://schemas.microsoft.com/office/powerpoint/2010/main" val="47186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3FCF8-E8C7-A829-95ED-6ACA1D84B940}"/>
              </a:ext>
            </a:extLst>
          </p:cNvPr>
          <p:cNvSpPr>
            <a:spLocks noGrp="1"/>
          </p:cNvSpPr>
          <p:nvPr>
            <p:ph type="title"/>
          </p:nvPr>
        </p:nvSpPr>
        <p:spPr>
          <a:xfrm>
            <a:off x="1156851" y="637762"/>
            <a:ext cx="9888496" cy="900131"/>
          </a:xfrm>
        </p:spPr>
        <p:txBody>
          <a:bodyPr anchor="t">
            <a:normAutofit/>
          </a:bodyPr>
          <a:lstStyle/>
          <a:p>
            <a:r>
              <a:rPr lang="en-US" sz="3600" b="1" dirty="0">
                <a:solidFill>
                  <a:schemeClr val="bg1"/>
                </a:solidFill>
                <a:latin typeface="Times New Roman" panose="02020603050405020304" pitchFamily="18" charset="0"/>
                <a:cs typeface="Times New Roman" panose="02020603050405020304" pitchFamily="18" charset="0"/>
              </a:rPr>
              <a:t>Conclusion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0F9BD0-7BFA-AD54-4403-DA64D019BC83}"/>
              </a:ext>
            </a:extLst>
          </p:cNvPr>
          <p:cNvSpPr>
            <a:spLocks noGrp="1"/>
          </p:cNvSpPr>
          <p:nvPr>
            <p:ph idx="1"/>
          </p:nvPr>
        </p:nvSpPr>
        <p:spPr>
          <a:xfrm>
            <a:off x="1155548" y="2217343"/>
            <a:ext cx="9880893" cy="3959619"/>
          </a:xfrm>
        </p:spPr>
        <p:txBody>
          <a:bodyPr>
            <a:normAutofit/>
          </a:bodyPr>
          <a:lstStyle/>
          <a:p>
            <a:r>
              <a:rPr lang="en-US" sz="2400" dirty="0">
                <a:latin typeface="Times New Roman" panose="02020603050405020304" pitchFamily="18" charset="0"/>
                <a:cs typeface="Times New Roman" panose="02020603050405020304" pitchFamily="18" charset="0"/>
              </a:rPr>
              <a:t>The major goal of the study is to develop features that are important for predicting water quality, determine which types of water bodies have more accurate water pH levels, and optimize the system.</a:t>
            </a:r>
          </a:p>
          <a:p>
            <a:r>
              <a:rPr lang="en-US" sz="2400" dirty="0">
                <a:latin typeface="Times New Roman" panose="02020603050405020304" pitchFamily="18" charset="0"/>
                <a:cs typeface="Times New Roman" panose="02020603050405020304" pitchFamily="18" charset="0"/>
              </a:rPr>
              <a:t>It turned out that water has a higher pH level in the year 2009.</a:t>
            </a:r>
          </a:p>
          <a:p>
            <a:r>
              <a:rPr lang="en-US" sz="2400" dirty="0">
                <a:latin typeface="Times New Roman" panose="02020603050405020304" pitchFamily="18" charset="0"/>
                <a:cs typeface="Times New Roman" panose="02020603050405020304" pitchFamily="18" charset="0"/>
              </a:rPr>
              <a:t>Bay has the highest water level. </a:t>
            </a:r>
          </a:p>
          <a:p>
            <a:r>
              <a:rPr lang="en-US" sz="2400" dirty="0">
                <a:latin typeface="Times New Roman" panose="02020603050405020304" pitchFamily="18" charset="0"/>
                <a:cs typeface="Times New Roman" panose="02020603050405020304" pitchFamily="18" charset="0"/>
              </a:rPr>
              <a:t>In future work we will work on other modeling techniques other than KNN, Decision Tree, and Random Forest to obtain much more accurate and efficient results</a:t>
            </a:r>
          </a:p>
        </p:txBody>
      </p:sp>
    </p:spTree>
    <p:extLst>
      <p:ext uri="{BB962C8B-B14F-4D97-AF65-F5344CB8AC3E}">
        <p14:creationId xmlns:p14="http://schemas.microsoft.com/office/powerpoint/2010/main" val="28593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30310D-52AD-0955-8000-276B66BC192B}"/>
              </a:ext>
            </a:extLst>
          </p:cNvPr>
          <p:cNvSpPr>
            <a:spLocks noGrp="1"/>
          </p:cNvSpPr>
          <p:nvPr>
            <p:ph type="title"/>
          </p:nvPr>
        </p:nvSpPr>
        <p:spPr>
          <a:xfrm>
            <a:off x="1156851" y="637762"/>
            <a:ext cx="9888496" cy="900131"/>
          </a:xfrm>
        </p:spPr>
        <p:txBody>
          <a:bodyPr anchor="t">
            <a:noAutofit/>
          </a:bodyPr>
          <a:lstStyle/>
          <a:p>
            <a:r>
              <a:rPr lang="en-US" sz="3600" b="1" dirty="0">
                <a:solidFill>
                  <a:schemeClr val="bg1"/>
                </a:solidFill>
                <a:latin typeface="Times New Roman" panose="02020603050405020304" pitchFamily="18" charset="0"/>
                <a:cs typeface="Times New Roman" panose="02020603050405020304" pitchFamily="18" charset="0"/>
              </a:rPr>
              <a:t>References</a:t>
            </a:r>
            <a:br>
              <a:rPr lang="en-US" sz="3600" dirty="0">
                <a:solidFill>
                  <a:schemeClr val="bg1"/>
                </a:solidFill>
                <a:latin typeface="Times New Roman" panose="02020603050405020304" pitchFamily="18" charset="0"/>
                <a:cs typeface="Times New Roman" panose="02020603050405020304" pitchFamily="18" charset="0"/>
              </a:rPr>
            </a:b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D68A62-C1B5-0E85-372D-B22E66B5983A}"/>
              </a:ext>
            </a:extLst>
          </p:cNvPr>
          <p:cNvSpPr>
            <a:spLocks noGrp="1"/>
          </p:cNvSpPr>
          <p:nvPr>
            <p:ph idx="1"/>
          </p:nvPr>
        </p:nvSpPr>
        <p:spPr>
          <a:xfrm>
            <a:off x="1155548" y="2217343"/>
            <a:ext cx="9880893" cy="3959619"/>
          </a:xfrm>
        </p:spPr>
        <p:txBody>
          <a:bodyPr>
            <a:normAutofit/>
          </a:bodyPr>
          <a:lstStyle/>
          <a:p>
            <a:pPr algn="just">
              <a:spcBef>
                <a:spcPts val="0"/>
              </a:spcBef>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Publisher Fish and Wildlife Service. (2022, October 13). Water Quality Data. Catalog. Retrieved March 19, 2023, from </a:t>
            </a:r>
            <a:r>
              <a:rPr lang="en-US" sz="2000" dirty="0">
                <a:effectLst/>
                <a:latin typeface="Times New Roman" panose="02020603050405020304" pitchFamily="18" charset="0"/>
                <a:ea typeface="Calibri" panose="020F0502020204030204" pitchFamily="34" charset="0"/>
                <a:cs typeface="Times New Roman" panose="02020603050405020304" pitchFamily="18" charset="0"/>
                <a:hlinkClick r:id="rId2"/>
              </a:rPr>
              <a:t>https://catalog.data.gov/dataset/water-quality-data-a3c08</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0"/>
              </a:spcBef>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Haghiabi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 H.,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Nasrolahi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 H., &amp;amp;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Parsaie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 (2018, February 1). Water quality prediction using machine learning methods. Water Quality Research Journal. Retrieved March 19, 2023, from </a:t>
            </a:r>
            <a:r>
              <a:rPr lang="en-US" sz="2000"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https://iwaponline.com/wqrj/article/53/1/3/38171/Water-quality-prediction-using-machine-learning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0"/>
              </a:spcBef>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Bef>
                <a:spcPts val="0"/>
              </a:spcBef>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Water quality deterioration. Taylor &amp;amp; Francis. (n.d.). Retrieved March 19, 2023, from </a:t>
            </a:r>
            <a:r>
              <a:rPr lang="en-US" sz="2000" dirty="0">
                <a:effectLst/>
                <a:latin typeface="Times New Roman" panose="02020603050405020304" pitchFamily="18" charset="0"/>
                <a:ea typeface="Calibri" panose="020F0502020204030204" pitchFamily="34" charset="0"/>
                <a:cs typeface="Times New Roman" panose="02020603050405020304" pitchFamily="18" charset="0"/>
                <a:hlinkClick r:id="rId4"/>
              </a:rPr>
              <a:t>https://www.tandfonline.com/doi/abs/10.1080/09603120410001725612</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spcBef>
                <a:spcPts val="0"/>
              </a:spcBef>
              <a:spcAft>
                <a:spcPts val="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759280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48796-00FB-F770-E506-88CD1FF2C323}"/>
              </a:ext>
            </a:extLst>
          </p:cNvPr>
          <p:cNvSpPr>
            <a:spLocks noGrp="1"/>
          </p:cNvSpPr>
          <p:nvPr>
            <p:ph type="title"/>
          </p:nvPr>
        </p:nvSpPr>
        <p:spPr>
          <a:xfrm>
            <a:off x="1156851" y="637762"/>
            <a:ext cx="9888496" cy="900131"/>
          </a:xfrm>
        </p:spPr>
        <p:txBody>
          <a:bodyPr anchor="t">
            <a:normAutofit/>
          </a:bodyPr>
          <a:lstStyle/>
          <a:p>
            <a:r>
              <a:rPr lang="en" sz="3600" b="1" dirty="0">
                <a:solidFill>
                  <a:schemeClr val="bg1"/>
                </a:solidFill>
                <a:latin typeface="Times New Roman"/>
                <a:ea typeface="Times New Roman"/>
                <a:cs typeface="Times New Roman"/>
                <a:sym typeface="Times New Roman"/>
              </a:rPr>
              <a:t>Overview</a:t>
            </a:r>
            <a:endParaRPr lang="en-US" sz="3600" b="1" dirty="0">
              <a:solidFill>
                <a:schemeClr val="bg1"/>
              </a:solidFill>
            </a:endParaRPr>
          </a:p>
        </p:txBody>
      </p:sp>
      <p:sp>
        <p:nvSpPr>
          <p:cNvPr id="19" name="Rectangle 18">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0FFE44-33F2-5544-E1B1-FCDD4681E787}"/>
              </a:ext>
            </a:extLst>
          </p:cNvPr>
          <p:cNvSpPr>
            <a:spLocks noGrp="1"/>
          </p:cNvSpPr>
          <p:nvPr>
            <p:ph idx="1"/>
          </p:nvPr>
        </p:nvSpPr>
        <p:spPr>
          <a:xfrm>
            <a:off x="1155548" y="2217343"/>
            <a:ext cx="9880893" cy="3959619"/>
          </a:xfrm>
        </p:spPr>
        <p:txBody>
          <a:bodyPr>
            <a:normAutofit/>
          </a:bodyPr>
          <a:lstStyle/>
          <a:p>
            <a:pPr marL="534670" lvl="0" indent="-457200" rtl="0">
              <a:spcBef>
                <a:spcPts val="0"/>
              </a:spcBef>
              <a:spcAft>
                <a:spcPts val="0"/>
              </a:spcAft>
              <a:buSzPct val="100000"/>
              <a:buFont typeface="Arial"/>
              <a:buChar char="•"/>
            </a:pPr>
            <a:r>
              <a:rPr lang="en-US" sz="2400" dirty="0">
                <a:latin typeface="Times New Roman" panose="02020603050405020304" pitchFamily="18" charset="0"/>
                <a:ea typeface="Times New Roman"/>
                <a:cs typeface="Times New Roman" panose="02020603050405020304" pitchFamily="18" charset="0"/>
                <a:sym typeface="Times New Roman"/>
              </a:rPr>
              <a:t>Introduction</a:t>
            </a:r>
            <a:endParaRPr lang="en-US" sz="2400" dirty="0">
              <a:latin typeface="Times New Roman" panose="02020603050405020304" pitchFamily="18" charset="0"/>
              <a:ea typeface="Times New Roman"/>
              <a:cs typeface="Times New Roman" panose="02020603050405020304" pitchFamily="18" charset="0"/>
            </a:endParaRPr>
          </a:p>
          <a:p>
            <a:pPr marL="534670" lvl="0" indent="-457200" rtl="0">
              <a:spcBef>
                <a:spcPts val="0"/>
              </a:spcBef>
              <a:spcAft>
                <a:spcPts val="0"/>
              </a:spcAft>
              <a:buSzPct val="100000"/>
              <a:buFont typeface="Arial"/>
              <a:buChar char="•"/>
            </a:pPr>
            <a:r>
              <a:rPr lang="en-US" sz="2400" dirty="0">
                <a:latin typeface="Times New Roman" panose="02020603050405020304" pitchFamily="18" charset="0"/>
                <a:ea typeface="Times New Roman"/>
                <a:cs typeface="Times New Roman" panose="02020603050405020304" pitchFamily="18" charset="0"/>
                <a:sym typeface="Times New Roman"/>
              </a:rPr>
              <a:t>Objectives</a:t>
            </a:r>
            <a:endParaRPr lang="en-US" sz="2400" dirty="0">
              <a:latin typeface="Times New Roman" panose="02020603050405020304" pitchFamily="18" charset="0"/>
              <a:ea typeface="Times New Roman"/>
              <a:cs typeface="Times New Roman" panose="02020603050405020304" pitchFamily="18" charset="0"/>
            </a:endParaRPr>
          </a:p>
          <a:p>
            <a:pPr marL="534670" lvl="0" indent="-457200" rtl="0">
              <a:spcBef>
                <a:spcPts val="0"/>
              </a:spcBef>
              <a:spcAft>
                <a:spcPts val="0"/>
              </a:spcAft>
              <a:buSzPct val="100000"/>
              <a:buFont typeface="Arial"/>
              <a:buChar char="•"/>
            </a:pPr>
            <a:r>
              <a:rPr lang="en-US" sz="2400" dirty="0">
                <a:latin typeface="Times New Roman" panose="02020603050405020304" pitchFamily="18" charset="0"/>
                <a:ea typeface="Times New Roman"/>
                <a:cs typeface="Times New Roman" panose="02020603050405020304" pitchFamily="18" charset="0"/>
                <a:sym typeface="Times New Roman"/>
              </a:rPr>
              <a:t>Project Timeline</a:t>
            </a:r>
          </a:p>
          <a:p>
            <a:pPr marL="534670" lvl="0" indent="-457200" rtl="0">
              <a:spcBef>
                <a:spcPts val="0"/>
              </a:spcBef>
              <a:spcAft>
                <a:spcPts val="0"/>
              </a:spcAft>
              <a:buSzPct val="100000"/>
              <a:buFont typeface="Arial"/>
              <a:buChar char="•"/>
            </a:pPr>
            <a:r>
              <a:rPr lang="en-US" sz="2400" dirty="0">
                <a:latin typeface="Times New Roman" panose="02020603050405020304" pitchFamily="18" charset="0"/>
                <a:ea typeface="Times New Roman"/>
                <a:cs typeface="Times New Roman" panose="02020603050405020304" pitchFamily="18" charset="0"/>
                <a:sym typeface="Times New Roman"/>
              </a:rPr>
              <a:t>Architecture of the System</a:t>
            </a:r>
            <a:endParaRPr lang="en-US" sz="2400" dirty="0">
              <a:latin typeface="Times New Roman" panose="02020603050405020304" pitchFamily="18" charset="0"/>
              <a:ea typeface="Times New Roman"/>
              <a:cs typeface="Times New Roman" panose="02020603050405020304" pitchFamily="18" charset="0"/>
            </a:endParaRPr>
          </a:p>
          <a:p>
            <a:pPr marL="534670" lvl="0" indent="-457200" rtl="0">
              <a:spcBef>
                <a:spcPts val="0"/>
              </a:spcBef>
              <a:spcAft>
                <a:spcPts val="0"/>
              </a:spcAft>
              <a:buSzPct val="100000"/>
              <a:buFont typeface="Arial"/>
              <a:buChar char="•"/>
            </a:pPr>
            <a:r>
              <a:rPr lang="en-US" sz="2400" dirty="0">
                <a:latin typeface="Times New Roman" panose="02020603050405020304" pitchFamily="18" charset="0"/>
                <a:ea typeface="Times New Roman"/>
                <a:cs typeface="Times New Roman" panose="02020603050405020304" pitchFamily="18" charset="0"/>
                <a:sym typeface="Times New Roman"/>
              </a:rPr>
              <a:t>Dataset</a:t>
            </a:r>
            <a:endParaRPr lang="en-US" sz="2400" dirty="0">
              <a:latin typeface="Times New Roman" panose="02020603050405020304" pitchFamily="18" charset="0"/>
              <a:ea typeface="Times New Roman"/>
              <a:cs typeface="Times New Roman" panose="02020603050405020304" pitchFamily="18" charset="0"/>
            </a:endParaRPr>
          </a:p>
          <a:p>
            <a:pPr marL="534670" lvl="0" indent="-457200" rtl="0">
              <a:spcBef>
                <a:spcPts val="0"/>
              </a:spcBef>
              <a:spcAft>
                <a:spcPts val="0"/>
              </a:spcAft>
              <a:buSzPct val="100000"/>
              <a:buFont typeface="Arial"/>
              <a:buChar char="•"/>
            </a:pPr>
            <a:r>
              <a:rPr lang="en-US" sz="2400" dirty="0">
                <a:latin typeface="Times New Roman" panose="02020603050405020304" pitchFamily="18" charset="0"/>
                <a:ea typeface="Times New Roman"/>
                <a:cs typeface="Times New Roman" panose="02020603050405020304" pitchFamily="18" charset="0"/>
                <a:sym typeface="Times New Roman"/>
              </a:rPr>
              <a:t>Exploratory Data Analysis</a:t>
            </a:r>
            <a:endParaRPr lang="en-US" sz="2400" dirty="0">
              <a:latin typeface="Times New Roman" panose="02020603050405020304" pitchFamily="18" charset="0"/>
              <a:ea typeface="Times New Roman"/>
              <a:cs typeface="Times New Roman" panose="02020603050405020304" pitchFamily="18" charset="0"/>
            </a:endParaRPr>
          </a:p>
          <a:p>
            <a:pPr marL="534670" lvl="0" indent="-457200" rtl="0">
              <a:spcBef>
                <a:spcPts val="0"/>
              </a:spcBef>
              <a:spcAft>
                <a:spcPts val="0"/>
              </a:spcAft>
              <a:buSzPct val="100000"/>
              <a:buFont typeface="Arial"/>
              <a:buChar char="•"/>
            </a:pPr>
            <a:r>
              <a:rPr lang="en-US" sz="2400" dirty="0">
                <a:latin typeface="Times New Roman" panose="02020603050405020304" pitchFamily="18" charset="0"/>
                <a:ea typeface="Times New Roman"/>
                <a:cs typeface="Times New Roman" panose="02020603050405020304" pitchFamily="18" charset="0"/>
                <a:sym typeface="Times New Roman"/>
              </a:rPr>
              <a:t>Development Platforms and Algorithms</a:t>
            </a:r>
          </a:p>
          <a:p>
            <a:pPr marL="534670" lvl="0" indent="-457200" rtl="0">
              <a:spcBef>
                <a:spcPts val="0"/>
              </a:spcBef>
              <a:spcAft>
                <a:spcPts val="0"/>
              </a:spcAft>
              <a:buSzPct val="100000"/>
              <a:buFont typeface="Arial"/>
              <a:buChar char="•"/>
            </a:pPr>
            <a:r>
              <a:rPr lang="en-US" sz="2400" dirty="0">
                <a:latin typeface="Times New Roman" panose="02020603050405020304" pitchFamily="18" charset="0"/>
                <a:ea typeface="Times New Roman"/>
                <a:cs typeface="Times New Roman" panose="02020603050405020304" pitchFamily="18" charset="0"/>
              </a:rPr>
              <a:t>Feature Scaling</a:t>
            </a:r>
          </a:p>
          <a:p>
            <a:pPr marL="534670" lvl="0" indent="-457200" rtl="0">
              <a:spcBef>
                <a:spcPts val="0"/>
              </a:spcBef>
              <a:spcAft>
                <a:spcPts val="0"/>
              </a:spcAft>
              <a:buSzPct val="100000"/>
              <a:buFont typeface="Arial"/>
              <a:buChar char="•"/>
            </a:pPr>
            <a:r>
              <a:rPr lang="en-US" sz="2400" dirty="0">
                <a:latin typeface="Times New Roman" panose="02020603050405020304" pitchFamily="18" charset="0"/>
                <a:ea typeface="Times New Roman"/>
                <a:cs typeface="Times New Roman" panose="02020603050405020304" pitchFamily="18" charset="0"/>
              </a:rPr>
              <a:t>Accuracy</a:t>
            </a:r>
          </a:p>
          <a:p>
            <a:pPr marL="534670" lvl="0" indent="-457200" rtl="0">
              <a:spcBef>
                <a:spcPts val="0"/>
              </a:spcBef>
              <a:spcAft>
                <a:spcPts val="0"/>
              </a:spcAft>
              <a:buSzPct val="100000"/>
              <a:buFont typeface="Arial"/>
              <a:buChar char="•"/>
            </a:pPr>
            <a:r>
              <a:rPr lang="en-US" sz="2400" dirty="0">
                <a:latin typeface="Times New Roman" panose="02020603050405020304" pitchFamily="18" charset="0"/>
                <a:ea typeface="Times New Roman"/>
                <a:cs typeface="Times New Roman" panose="02020603050405020304" pitchFamily="18" charset="0"/>
                <a:sym typeface="Times New Roman"/>
              </a:rPr>
              <a:t>Conclusion</a:t>
            </a:r>
            <a:endParaRPr lang="en-US" sz="2400" dirty="0">
              <a:latin typeface="Times New Roman" panose="02020603050405020304" pitchFamily="18" charset="0"/>
              <a:ea typeface="Times New Roman"/>
              <a:cs typeface="Times New Roman" panose="02020603050405020304" pitchFamily="18" charset="0"/>
            </a:endParaRPr>
          </a:p>
          <a:p>
            <a:pPr marL="534670" lvl="0" indent="-457200" rtl="0">
              <a:spcBef>
                <a:spcPts val="0"/>
              </a:spcBef>
              <a:spcAft>
                <a:spcPts val="0"/>
              </a:spcAft>
              <a:buSzPct val="100000"/>
              <a:buFont typeface="Arial"/>
              <a:buChar char="•"/>
            </a:pPr>
            <a:r>
              <a:rPr lang="en-US" sz="2400" dirty="0">
                <a:latin typeface="Times New Roman" panose="02020603050405020304" pitchFamily="18" charset="0"/>
                <a:ea typeface="Times New Roman"/>
                <a:cs typeface="Times New Roman" panose="02020603050405020304" pitchFamily="18" charset="0"/>
                <a:sym typeface="Times New Roman"/>
              </a:rPr>
              <a:t>References</a:t>
            </a:r>
            <a:endParaRPr lang="en-US" sz="2400" dirty="0">
              <a:latin typeface="Times New Roman" panose="02020603050405020304" pitchFamily="18" charset="0"/>
              <a:ea typeface="Times New Roman"/>
              <a:cs typeface="Times New Roman" panose="02020603050405020304" pitchFamily="18" charset="0"/>
            </a:endParaRPr>
          </a:p>
          <a:p>
            <a:endParaRPr lang="en-US" sz="2400" dirty="0"/>
          </a:p>
        </p:txBody>
      </p:sp>
    </p:spTree>
    <p:extLst>
      <p:ext uri="{BB962C8B-B14F-4D97-AF65-F5344CB8AC3E}">
        <p14:creationId xmlns:p14="http://schemas.microsoft.com/office/powerpoint/2010/main" val="3205034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377BD-9EC6-3285-93E0-E4F2FC1DDCF1}"/>
              </a:ext>
            </a:extLst>
          </p:cNvPr>
          <p:cNvSpPr>
            <a:spLocks noGrp="1"/>
          </p:cNvSpPr>
          <p:nvPr>
            <p:ph type="title"/>
          </p:nvPr>
        </p:nvSpPr>
        <p:spPr>
          <a:xfrm>
            <a:off x="1156851" y="637762"/>
            <a:ext cx="9888496" cy="900131"/>
          </a:xfrm>
        </p:spPr>
        <p:txBody>
          <a:bodyPr anchor="t">
            <a:normAutofit fontScale="90000"/>
          </a:bodyPr>
          <a:lstStyle/>
          <a:p>
            <a:pPr marL="0" marR="0">
              <a:spcBef>
                <a:spcPts val="0"/>
              </a:spcBef>
              <a:spcAft>
                <a:spcPts val="0"/>
              </a:spcAft>
            </a:pPr>
            <a:r>
              <a:rPr lang="en-US" sz="36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Introduction</a:t>
            </a:r>
            <a:r>
              <a:rPr lang="en-US" sz="19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t>
            </a:r>
            <a:br>
              <a:rPr lang="en-US" sz="1900"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r>
              <a:rPr lang="en-US" sz="19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br>
              <a:rPr lang="en-US" sz="1900"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endParaRPr lang="en-US" sz="19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24C158-1230-CE45-1661-93E2D1DFF01E}"/>
              </a:ext>
            </a:extLst>
          </p:cNvPr>
          <p:cNvSpPr>
            <a:spLocks noGrp="1"/>
          </p:cNvSpPr>
          <p:nvPr>
            <p:ph idx="1"/>
          </p:nvPr>
        </p:nvSpPr>
        <p:spPr>
          <a:xfrm>
            <a:off x="1155548" y="2217343"/>
            <a:ext cx="9880893" cy="3959619"/>
          </a:xfrm>
        </p:spPr>
        <p:txBody>
          <a:bodyPr>
            <a:noAutofit/>
          </a:bodyPr>
          <a:lstStyle/>
          <a:p>
            <a:r>
              <a:rPr lang="en-US" sz="2200" dirty="0">
                <a:latin typeface="Times New Roman" panose="02020603050405020304" pitchFamily="18" charset="0"/>
                <a:cs typeface="Times New Roman" panose="02020603050405020304" pitchFamily="18" charset="0"/>
              </a:rPr>
              <a:t>An essential commodity is water, especially if you own a home. However, water quality can change over time, and well water is especially susceptible to this. Sadly, not all of these changes are beneficial. </a:t>
            </a:r>
          </a:p>
          <a:p>
            <a:r>
              <a:rPr lang="en-US" sz="2200" dirty="0">
                <a:latin typeface="Times New Roman" panose="02020603050405020304" pitchFamily="18" charset="0"/>
                <a:cs typeface="Times New Roman" panose="02020603050405020304" pitchFamily="18" charset="0"/>
              </a:rPr>
              <a:t>In addition, previously safe and clean water may now contain impurities like iron, manganese, nitrates, or strange PH levels that can be dangerous to human health, impair the performance of appliances, damage clothing, and cause other issues.</a:t>
            </a:r>
          </a:p>
          <a:p>
            <a:r>
              <a:rPr lang="en-US" sz="2200" dirty="0">
                <a:latin typeface="Times New Roman" panose="02020603050405020304" pitchFamily="18" charset="0"/>
                <a:cs typeface="Times New Roman" panose="02020603050405020304" pitchFamily="18" charset="0"/>
              </a:rPr>
              <a:t>The country's water supply and water quality have improved over the last 50 years, yet problems still exist. </a:t>
            </a:r>
          </a:p>
          <a:p>
            <a:r>
              <a:rPr lang="en-US" sz="2200" dirty="0">
                <a:latin typeface="Times New Roman" panose="02020603050405020304" pitchFamily="18" charset="0"/>
                <a:cs typeface="Times New Roman" panose="02020603050405020304" pitchFamily="18" charset="0"/>
              </a:rPr>
              <a:t>For safeguarding the health of people, the ecosystem, and the economy of the country, access to clean and safe water is crucial. Despite improvements over the previous 50 years, the country's drinking water's safety and quality are still in danger.</a:t>
            </a:r>
          </a:p>
        </p:txBody>
      </p:sp>
    </p:spTree>
    <p:extLst>
      <p:ext uri="{BB962C8B-B14F-4D97-AF65-F5344CB8AC3E}">
        <p14:creationId xmlns:p14="http://schemas.microsoft.com/office/powerpoint/2010/main" val="2170743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548954-A3B8-2938-FC55-2F80833F5B45}"/>
              </a:ext>
            </a:extLst>
          </p:cNvPr>
          <p:cNvSpPr>
            <a:spLocks noGrp="1"/>
          </p:cNvSpPr>
          <p:nvPr>
            <p:ph type="title"/>
          </p:nvPr>
        </p:nvSpPr>
        <p:spPr>
          <a:xfrm>
            <a:off x="1156851" y="637762"/>
            <a:ext cx="9888496" cy="900131"/>
          </a:xfrm>
        </p:spPr>
        <p:txBody>
          <a:bodyPr anchor="t">
            <a:normAutofit fontScale="90000"/>
          </a:bodyPr>
          <a:lstStyle/>
          <a:p>
            <a:r>
              <a:rPr lang="en" sz="4000" b="1" dirty="0">
                <a:solidFill>
                  <a:schemeClr val="bg1"/>
                </a:solidFill>
                <a:latin typeface="Times New Roman" panose="02020603050405020304" pitchFamily="18" charset="0"/>
                <a:cs typeface="Times New Roman" panose="02020603050405020304" pitchFamily="18" charset="0"/>
              </a:rPr>
              <a:t>Objectives</a:t>
            </a:r>
            <a:br>
              <a:rPr lang="en-US" sz="2800" b="1" dirty="0">
                <a:solidFill>
                  <a:schemeClr val="bg1"/>
                </a:solidFill>
              </a:rPr>
            </a:br>
            <a:endParaRPr lang="en-US" sz="28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80E86A-B42F-06DD-D813-A95E9D672A71}"/>
              </a:ext>
            </a:extLst>
          </p:cNvPr>
          <p:cNvSpPr>
            <a:spLocks noGrp="1"/>
          </p:cNvSpPr>
          <p:nvPr>
            <p:ph idx="1"/>
          </p:nvPr>
        </p:nvSpPr>
        <p:spPr>
          <a:xfrm>
            <a:off x="1155548" y="2217343"/>
            <a:ext cx="9880893" cy="3959619"/>
          </a:xfrm>
        </p:spPr>
        <p:txBody>
          <a:bodyPr>
            <a:normAutofit/>
          </a:bodyPr>
          <a:lstStyle/>
          <a:p>
            <a:pPr marR="0" lvl="0">
              <a:spcBef>
                <a:spcPts val="0"/>
              </a:spcBef>
              <a:spcAft>
                <a:spcPts val="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How do other indicators of water quality and pH connect to one another?</a:t>
            </a:r>
          </a:p>
          <a:p>
            <a:pPr>
              <a:spcBef>
                <a:spcPts val="0"/>
              </a:spcBef>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What year has a higher pH?</a:t>
            </a:r>
          </a:p>
          <a:p>
            <a:pPr>
              <a:spcBef>
                <a:spcPts val="0"/>
              </a:spcBef>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Comparing all the variables which has the highest level of water?</a:t>
            </a:r>
          </a:p>
          <a:p>
            <a:pPr>
              <a:spcBef>
                <a:spcPts val="0"/>
              </a:spcBef>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When do the effects of the water quality variables become less and more noticeable?</a:t>
            </a:r>
          </a:p>
          <a:p>
            <a:pPr>
              <a:spcBef>
                <a:spcPts val="0"/>
              </a:spcBef>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How does water quality affect air and water temperature variations?</a:t>
            </a:r>
          </a:p>
          <a:p>
            <a:endParaRPr lang="en-US" sz="2400" dirty="0"/>
          </a:p>
        </p:txBody>
      </p:sp>
    </p:spTree>
    <p:extLst>
      <p:ext uri="{BB962C8B-B14F-4D97-AF65-F5344CB8AC3E}">
        <p14:creationId xmlns:p14="http://schemas.microsoft.com/office/powerpoint/2010/main" val="199041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5BDB8-27AB-59C9-EAD5-4E6804287074}"/>
              </a:ext>
            </a:extLst>
          </p:cNvPr>
          <p:cNvSpPr>
            <a:spLocks noGrp="1"/>
          </p:cNvSpPr>
          <p:nvPr>
            <p:ph type="title"/>
          </p:nvPr>
        </p:nvSpPr>
        <p:spPr>
          <a:xfrm>
            <a:off x="1156851" y="637762"/>
            <a:ext cx="9888496" cy="900131"/>
          </a:xfrm>
        </p:spPr>
        <p:txBody>
          <a:bodyPr anchor="t">
            <a:normAutofit/>
          </a:bodyPr>
          <a:lstStyle/>
          <a:p>
            <a:r>
              <a:rPr lang="en-US" sz="3600" b="1" dirty="0">
                <a:solidFill>
                  <a:schemeClr val="bg1"/>
                </a:solidFill>
                <a:latin typeface="Times New Roman" panose="02020603050405020304" pitchFamily="18" charset="0"/>
                <a:cs typeface="Times New Roman" panose="02020603050405020304" pitchFamily="18" charset="0"/>
              </a:rPr>
              <a:t>Project Timeline</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E9E85374-635C-E761-5570-88AA8BAAA890}"/>
              </a:ext>
            </a:extLst>
          </p:cNvPr>
          <p:cNvGraphicFramePr>
            <a:graphicFrameLocks noGrp="1"/>
          </p:cNvGraphicFramePr>
          <p:nvPr>
            <p:ph idx="1"/>
            <p:extLst>
              <p:ext uri="{D42A27DB-BD31-4B8C-83A1-F6EECF244321}">
                <p14:modId xmlns:p14="http://schemas.microsoft.com/office/powerpoint/2010/main" val="1968275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838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C1EB4-83A8-7DC2-8F96-D63EE85483F5}"/>
              </a:ext>
            </a:extLst>
          </p:cNvPr>
          <p:cNvSpPr>
            <a:spLocks noGrp="1"/>
          </p:cNvSpPr>
          <p:nvPr>
            <p:ph type="title"/>
          </p:nvPr>
        </p:nvSpPr>
        <p:spPr>
          <a:xfrm>
            <a:off x="1156851" y="637762"/>
            <a:ext cx="9888496" cy="900131"/>
          </a:xfrm>
        </p:spPr>
        <p:txBody>
          <a:bodyPr anchor="t">
            <a:normAutofit/>
          </a:bodyPr>
          <a:lstStyle/>
          <a:p>
            <a:r>
              <a:rPr lang="en" sz="3600" b="1" dirty="0">
                <a:solidFill>
                  <a:schemeClr val="bg1"/>
                </a:solidFill>
                <a:latin typeface="Times New Roman"/>
                <a:ea typeface="Times New Roman"/>
                <a:cs typeface="Times New Roman"/>
                <a:sym typeface="Times New Roman"/>
              </a:rPr>
              <a:t>Architecture of the System</a:t>
            </a:r>
            <a:endParaRPr lang="en-US" sz="36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60FD9BF-04D2-5D45-1DFC-ED486E3408EE}"/>
              </a:ext>
            </a:extLst>
          </p:cNvPr>
          <p:cNvGrpSpPr/>
          <p:nvPr/>
        </p:nvGrpSpPr>
        <p:grpSpPr>
          <a:xfrm>
            <a:off x="835499" y="2023326"/>
            <a:ext cx="10758818" cy="4361989"/>
            <a:chOff x="846261" y="1843123"/>
            <a:chExt cx="10758818" cy="4361989"/>
          </a:xfrm>
          <a:solidFill>
            <a:schemeClr val="tx1">
              <a:lumMod val="65000"/>
              <a:lumOff val="35000"/>
            </a:schemeClr>
          </a:solidFill>
          <a:scene3d>
            <a:camera prst="orthographicFront">
              <a:rot lat="0" lon="0" rev="0"/>
            </a:camera>
            <a:lightRig rig="balanced" dir="t">
              <a:rot lat="0" lon="0" rev="8700000"/>
            </a:lightRig>
          </a:scene3d>
        </p:grpSpPr>
        <p:sp>
          <p:nvSpPr>
            <p:cNvPr id="6" name="Freeform: Shape 5">
              <a:extLst>
                <a:ext uri="{FF2B5EF4-FFF2-40B4-BE49-F238E27FC236}">
                  <a16:creationId xmlns:a16="http://schemas.microsoft.com/office/drawing/2014/main" id="{F23FA9A6-DE18-A92A-E298-BFBB3202F019}"/>
                </a:ext>
              </a:extLst>
            </p:cNvPr>
            <p:cNvSpPr/>
            <p:nvPr/>
          </p:nvSpPr>
          <p:spPr>
            <a:xfrm>
              <a:off x="3878992" y="2551480"/>
              <a:ext cx="899492" cy="433499"/>
            </a:xfrm>
            <a:custGeom>
              <a:avLst/>
              <a:gdLst>
                <a:gd name="connsiteX0" fmla="*/ 0 w 667342"/>
                <a:gd name="connsiteY0" fmla="*/ 45720 h 91440"/>
                <a:gd name="connsiteX1" fmla="*/ 350771 w 667342"/>
                <a:gd name="connsiteY1" fmla="*/ 45720 h 91440"/>
                <a:gd name="connsiteX2" fmla="*/ 350771 w 667342"/>
                <a:gd name="connsiteY2" fmla="*/ 51054 h 91440"/>
                <a:gd name="connsiteX3" fmla="*/ 667342 w 667342"/>
                <a:gd name="connsiteY3" fmla="*/ 51054 h 91440"/>
              </a:gdLst>
              <a:ahLst/>
              <a:cxnLst>
                <a:cxn ang="0">
                  <a:pos x="connsiteX0" y="connsiteY0"/>
                </a:cxn>
                <a:cxn ang="0">
                  <a:pos x="connsiteX1" y="connsiteY1"/>
                </a:cxn>
                <a:cxn ang="0">
                  <a:pos x="connsiteX2" y="connsiteY2"/>
                </a:cxn>
                <a:cxn ang="0">
                  <a:pos x="connsiteX3" y="connsiteY3"/>
                </a:cxn>
              </a:cxnLst>
              <a:rect l="l" t="t" r="r" b="b"/>
              <a:pathLst>
                <a:path w="667342" h="91440">
                  <a:moveTo>
                    <a:pt x="0" y="45720"/>
                  </a:moveTo>
                  <a:lnTo>
                    <a:pt x="350771" y="45720"/>
                  </a:lnTo>
                  <a:lnTo>
                    <a:pt x="350771" y="51054"/>
                  </a:lnTo>
                  <a:lnTo>
                    <a:pt x="667342" y="51054"/>
                  </a:lnTo>
                </a:path>
              </a:pathLst>
            </a:custGeom>
            <a:grpFill/>
            <a:ln>
              <a:solidFill>
                <a:schemeClr val="bg2"/>
              </a:solidFill>
              <a:tailEnd type="arrow"/>
            </a:ln>
            <a:effectLst>
              <a:outerShdw blurRad="44450" dist="27940" dir="5400000" algn="ctr">
                <a:srgbClr val="000000">
                  <a:alpha val="32000"/>
                </a:srgbClr>
              </a:outerShdw>
            </a:effectLst>
            <a:sp3d>
              <a:bevelT w="190500" h="38100" prst="softRound"/>
            </a:sp3d>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28922" tIns="42230" rIns="328922" bIns="42231" numCol="1" spcCol="1270" anchor="ctr" anchorCtr="0">
              <a:noAutofit/>
            </a:bodyPr>
            <a:lstStyle/>
            <a:p>
              <a:pPr marL="0" lvl="0" indent="0" algn="ctr" defTabSz="222250">
                <a:lnSpc>
                  <a:spcPct val="90000"/>
                </a:lnSpc>
                <a:spcBef>
                  <a:spcPct val="0"/>
                </a:spcBef>
                <a:spcAft>
                  <a:spcPct val="35000"/>
                </a:spcAft>
                <a:buNone/>
              </a:pPr>
              <a:endParaRPr lang="en-US" kern="1200" dirty="0"/>
            </a:p>
          </p:txBody>
        </p:sp>
        <p:sp>
          <p:nvSpPr>
            <p:cNvPr id="7" name="Freeform: Shape 6">
              <a:extLst>
                <a:ext uri="{FF2B5EF4-FFF2-40B4-BE49-F238E27FC236}">
                  <a16:creationId xmlns:a16="http://schemas.microsoft.com/office/drawing/2014/main" id="{1380D955-B05B-79C7-AF00-1BBD2CB980D6}"/>
                </a:ext>
              </a:extLst>
            </p:cNvPr>
            <p:cNvSpPr/>
            <p:nvPr/>
          </p:nvSpPr>
          <p:spPr>
            <a:xfrm>
              <a:off x="846261" y="1853414"/>
              <a:ext cx="3034531" cy="1820718"/>
            </a:xfrm>
            <a:custGeom>
              <a:avLst/>
              <a:gdLst>
                <a:gd name="connsiteX0" fmla="*/ 0 w 3034531"/>
                <a:gd name="connsiteY0" fmla="*/ 0 h 1820718"/>
                <a:gd name="connsiteX1" fmla="*/ 3034531 w 3034531"/>
                <a:gd name="connsiteY1" fmla="*/ 0 h 1820718"/>
                <a:gd name="connsiteX2" fmla="*/ 3034531 w 3034531"/>
                <a:gd name="connsiteY2" fmla="*/ 1820718 h 1820718"/>
                <a:gd name="connsiteX3" fmla="*/ 0 w 3034531"/>
                <a:gd name="connsiteY3" fmla="*/ 1820718 h 1820718"/>
                <a:gd name="connsiteX4" fmla="*/ 0 w 3034531"/>
                <a:gd name="connsiteY4" fmla="*/ 0 h 18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531" h="1820718">
                  <a:moveTo>
                    <a:pt x="0" y="0"/>
                  </a:moveTo>
                  <a:lnTo>
                    <a:pt x="3034531" y="0"/>
                  </a:lnTo>
                  <a:lnTo>
                    <a:pt x="3034531" y="1820718"/>
                  </a:lnTo>
                  <a:lnTo>
                    <a:pt x="0" y="1820718"/>
                  </a:lnTo>
                  <a:lnTo>
                    <a:pt x="0" y="0"/>
                  </a:lnTo>
                  <a:close/>
                </a:path>
              </a:pathLst>
            </a:custGeom>
            <a:grpFill/>
            <a:ln>
              <a:solidFill>
                <a:schemeClr val="bg2"/>
              </a:solidFill>
            </a:ln>
            <a:effectLst>
              <a:outerShdw blurRad="44450" dist="27940" dir="5400000" algn="ctr">
                <a:srgbClr val="000000">
                  <a:alpha val="32000"/>
                </a:srgbClr>
              </a:outerShdw>
            </a:effectLst>
            <a:sp3d>
              <a:bevelT w="190500" h="381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Dataset</a:t>
              </a:r>
            </a:p>
            <a:p>
              <a:pPr marL="0" lvl="0" indent="0" algn="ctr" defTabSz="933450">
                <a:lnSpc>
                  <a:spcPct val="90000"/>
                </a:lnSpc>
                <a:spcBef>
                  <a:spcPct val="0"/>
                </a:spcBef>
                <a:spcAft>
                  <a:spcPct val="35000"/>
                </a:spcAft>
                <a:buNone/>
              </a:pPr>
              <a:r>
                <a:rPr lang="en-US" kern="1200" dirty="0">
                  <a:latin typeface="Times New Roman" panose="02020603050405020304" pitchFamily="18" charset="0"/>
                  <a:cs typeface="Times New Roman" panose="02020603050405020304" pitchFamily="18" charset="0"/>
                </a:rPr>
                <a:t>Data.gov</a:t>
              </a:r>
            </a:p>
          </p:txBody>
        </p:sp>
        <p:sp>
          <p:nvSpPr>
            <p:cNvPr id="9" name="Freeform: Shape 8">
              <a:extLst>
                <a:ext uri="{FF2B5EF4-FFF2-40B4-BE49-F238E27FC236}">
                  <a16:creationId xmlns:a16="http://schemas.microsoft.com/office/drawing/2014/main" id="{9578E462-D735-71A5-BBB1-D72821E992AA}"/>
                </a:ext>
              </a:extLst>
            </p:cNvPr>
            <p:cNvSpPr/>
            <p:nvPr/>
          </p:nvSpPr>
          <p:spPr>
            <a:xfrm>
              <a:off x="7611464" y="2696243"/>
              <a:ext cx="959073" cy="81029"/>
            </a:xfrm>
            <a:custGeom>
              <a:avLst/>
              <a:gdLst>
                <a:gd name="connsiteX0" fmla="*/ 0 w 667342"/>
                <a:gd name="connsiteY0" fmla="*/ 51054 h 91440"/>
                <a:gd name="connsiteX1" fmla="*/ 350771 w 667342"/>
                <a:gd name="connsiteY1" fmla="*/ 51054 h 91440"/>
                <a:gd name="connsiteX2" fmla="*/ 350771 w 667342"/>
                <a:gd name="connsiteY2" fmla="*/ 45720 h 91440"/>
                <a:gd name="connsiteX3" fmla="*/ 667342 w 667342"/>
                <a:gd name="connsiteY3" fmla="*/ 45720 h 91440"/>
              </a:gdLst>
              <a:ahLst/>
              <a:cxnLst>
                <a:cxn ang="0">
                  <a:pos x="connsiteX0" y="connsiteY0"/>
                </a:cxn>
                <a:cxn ang="0">
                  <a:pos x="connsiteX1" y="connsiteY1"/>
                </a:cxn>
                <a:cxn ang="0">
                  <a:pos x="connsiteX2" y="connsiteY2"/>
                </a:cxn>
                <a:cxn ang="0">
                  <a:pos x="connsiteX3" y="connsiteY3"/>
                </a:cxn>
              </a:cxnLst>
              <a:rect l="l" t="t" r="r" b="b"/>
              <a:pathLst>
                <a:path w="667342" h="91440">
                  <a:moveTo>
                    <a:pt x="0" y="51054"/>
                  </a:moveTo>
                  <a:lnTo>
                    <a:pt x="350771" y="51054"/>
                  </a:lnTo>
                  <a:lnTo>
                    <a:pt x="350771" y="45720"/>
                  </a:lnTo>
                  <a:lnTo>
                    <a:pt x="667342" y="45720"/>
                  </a:lnTo>
                </a:path>
              </a:pathLst>
            </a:custGeom>
            <a:grpFill/>
            <a:ln>
              <a:solidFill>
                <a:schemeClr val="bg2"/>
              </a:solidFill>
              <a:tailEnd type="arrow"/>
            </a:ln>
            <a:effectLst>
              <a:outerShdw blurRad="44450" dist="27940" dir="5400000" algn="ctr">
                <a:srgbClr val="000000">
                  <a:alpha val="32000"/>
                </a:srgbClr>
              </a:outerShdw>
            </a:effectLst>
            <a:sp3d>
              <a:bevelT w="190500" h="38100" prst="softRound"/>
            </a:sp3d>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28922" tIns="42230" rIns="328922" bIns="42231" numCol="1" spcCol="1270" anchor="ctr" anchorCtr="0">
              <a:noAutofit/>
            </a:bodyPr>
            <a:lstStyle/>
            <a:p>
              <a:pPr marL="0" lvl="0" indent="0" algn="ctr" defTabSz="222250">
                <a:lnSpc>
                  <a:spcPct val="90000"/>
                </a:lnSpc>
                <a:spcBef>
                  <a:spcPct val="0"/>
                </a:spcBef>
                <a:spcAft>
                  <a:spcPct val="35000"/>
                </a:spcAft>
                <a:buNone/>
              </a:pPr>
              <a:endParaRPr lang="en-US" sz="500" kern="1200" dirty="0"/>
            </a:p>
          </p:txBody>
        </p:sp>
        <p:sp>
          <p:nvSpPr>
            <p:cNvPr id="11" name="Freeform: Shape 10">
              <a:extLst>
                <a:ext uri="{FF2B5EF4-FFF2-40B4-BE49-F238E27FC236}">
                  <a16:creationId xmlns:a16="http://schemas.microsoft.com/office/drawing/2014/main" id="{29705802-D4AB-B993-0F84-4D16D0DC4434}"/>
                </a:ext>
              </a:extLst>
            </p:cNvPr>
            <p:cNvSpPr/>
            <p:nvPr/>
          </p:nvSpPr>
          <p:spPr>
            <a:xfrm>
              <a:off x="4780231" y="1843123"/>
              <a:ext cx="3034531" cy="1820718"/>
            </a:xfrm>
            <a:custGeom>
              <a:avLst/>
              <a:gdLst>
                <a:gd name="connsiteX0" fmla="*/ 0 w 3034531"/>
                <a:gd name="connsiteY0" fmla="*/ 0 h 1820718"/>
                <a:gd name="connsiteX1" fmla="*/ 3034531 w 3034531"/>
                <a:gd name="connsiteY1" fmla="*/ 0 h 1820718"/>
                <a:gd name="connsiteX2" fmla="*/ 3034531 w 3034531"/>
                <a:gd name="connsiteY2" fmla="*/ 1820718 h 1820718"/>
                <a:gd name="connsiteX3" fmla="*/ 0 w 3034531"/>
                <a:gd name="connsiteY3" fmla="*/ 1820718 h 1820718"/>
                <a:gd name="connsiteX4" fmla="*/ 0 w 3034531"/>
                <a:gd name="connsiteY4" fmla="*/ 0 h 18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531" h="1820718">
                  <a:moveTo>
                    <a:pt x="0" y="0"/>
                  </a:moveTo>
                  <a:lnTo>
                    <a:pt x="3034531" y="0"/>
                  </a:lnTo>
                  <a:lnTo>
                    <a:pt x="3034531" y="1820718"/>
                  </a:lnTo>
                  <a:lnTo>
                    <a:pt x="0" y="1820718"/>
                  </a:lnTo>
                  <a:lnTo>
                    <a:pt x="0" y="0"/>
                  </a:lnTo>
                  <a:close/>
                </a:path>
              </a:pathLst>
            </a:custGeom>
            <a:grpFill/>
            <a:ln>
              <a:solidFill>
                <a:schemeClr val="bg2"/>
              </a:solidFill>
            </a:ln>
            <a:effectLst>
              <a:outerShdw blurRad="44450" dist="27940" dir="5400000" algn="ctr">
                <a:srgbClr val="000000">
                  <a:alpha val="32000"/>
                </a:srgbClr>
              </a:outerShdw>
            </a:effectLst>
            <a:sp3d>
              <a:bevelT w="190500" h="381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endParaRPr lang="en-US" sz="2100" kern="1200" dirty="0"/>
            </a:p>
            <a:p>
              <a:pPr marL="0" lvl="0" indent="0" algn="ctr" defTabSz="93345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Data bricks</a:t>
              </a:r>
            </a:p>
            <a:p>
              <a:pPr marL="0" lvl="0" indent="0" algn="ctr" defTabSz="933450">
                <a:lnSpc>
                  <a:spcPct val="90000"/>
                </a:lnSpc>
                <a:spcBef>
                  <a:spcPct val="0"/>
                </a:spcBef>
                <a:spcAft>
                  <a:spcPct val="35000"/>
                </a:spcAft>
                <a:buNone/>
              </a:pPr>
              <a:endParaRPr lang="en-US" sz="2100" kern="1200" dirty="0"/>
            </a:p>
            <a:p>
              <a:pPr marL="0" lvl="0" indent="0" algn="ctr" defTabSz="933450">
                <a:lnSpc>
                  <a:spcPct val="90000"/>
                </a:lnSpc>
                <a:spcBef>
                  <a:spcPct val="0"/>
                </a:spcBef>
                <a:spcAft>
                  <a:spcPct val="35000"/>
                </a:spcAft>
                <a:buNone/>
              </a:pPr>
              <a:endParaRPr lang="en-US" sz="2100" kern="1200" dirty="0"/>
            </a:p>
          </p:txBody>
        </p:sp>
        <p:sp>
          <p:nvSpPr>
            <p:cNvPr id="13" name="Freeform: Shape 12">
              <a:extLst>
                <a:ext uri="{FF2B5EF4-FFF2-40B4-BE49-F238E27FC236}">
                  <a16:creationId xmlns:a16="http://schemas.microsoft.com/office/drawing/2014/main" id="{9299A564-037C-F4B9-186B-60375D587920}"/>
                </a:ext>
              </a:extLst>
            </p:cNvPr>
            <p:cNvSpPr/>
            <p:nvPr/>
          </p:nvSpPr>
          <p:spPr>
            <a:xfrm>
              <a:off x="2363526" y="3650522"/>
              <a:ext cx="7464946" cy="667342"/>
            </a:xfrm>
            <a:custGeom>
              <a:avLst/>
              <a:gdLst>
                <a:gd name="connsiteX0" fmla="*/ 7464946 w 7464946"/>
                <a:gd name="connsiteY0" fmla="*/ 0 h 667342"/>
                <a:gd name="connsiteX1" fmla="*/ 7464946 w 7464946"/>
                <a:gd name="connsiteY1" fmla="*/ 350771 h 667342"/>
                <a:gd name="connsiteX2" fmla="*/ 0 w 7464946"/>
                <a:gd name="connsiteY2" fmla="*/ 350771 h 667342"/>
                <a:gd name="connsiteX3" fmla="*/ 0 w 7464946"/>
                <a:gd name="connsiteY3" fmla="*/ 667342 h 667342"/>
              </a:gdLst>
              <a:ahLst/>
              <a:cxnLst>
                <a:cxn ang="0">
                  <a:pos x="connsiteX0" y="connsiteY0"/>
                </a:cxn>
                <a:cxn ang="0">
                  <a:pos x="connsiteX1" y="connsiteY1"/>
                </a:cxn>
                <a:cxn ang="0">
                  <a:pos x="connsiteX2" y="connsiteY2"/>
                </a:cxn>
                <a:cxn ang="0">
                  <a:pos x="connsiteX3" y="connsiteY3"/>
                </a:cxn>
              </a:cxnLst>
              <a:rect l="l" t="t" r="r" b="b"/>
              <a:pathLst>
                <a:path w="7464946" h="667342">
                  <a:moveTo>
                    <a:pt x="7464946" y="0"/>
                  </a:moveTo>
                  <a:lnTo>
                    <a:pt x="7464946" y="350771"/>
                  </a:lnTo>
                  <a:lnTo>
                    <a:pt x="0" y="350771"/>
                  </a:lnTo>
                  <a:lnTo>
                    <a:pt x="0" y="667342"/>
                  </a:lnTo>
                </a:path>
              </a:pathLst>
            </a:custGeom>
            <a:grpFill/>
            <a:ln>
              <a:solidFill>
                <a:schemeClr val="bg2"/>
              </a:solidFill>
              <a:tailEnd type="arrow"/>
            </a:ln>
            <a:effectLst>
              <a:outerShdw blurRad="44450" dist="27940" dir="5400000" algn="ctr">
                <a:srgbClr val="000000">
                  <a:alpha val="32000"/>
                </a:srgbClr>
              </a:outerShdw>
            </a:effectLst>
            <a:sp3d>
              <a:bevelT w="190500" h="38100" prst="softRound"/>
            </a:sp3d>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557736" tIns="330182" rIns="3557735" bIns="330181"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4" name="Freeform: Shape 13">
              <a:extLst>
                <a:ext uri="{FF2B5EF4-FFF2-40B4-BE49-F238E27FC236}">
                  <a16:creationId xmlns:a16="http://schemas.microsoft.com/office/drawing/2014/main" id="{986E1D38-15C2-FA18-6A43-2B815B175365}"/>
                </a:ext>
              </a:extLst>
            </p:cNvPr>
            <p:cNvSpPr/>
            <p:nvPr/>
          </p:nvSpPr>
          <p:spPr>
            <a:xfrm>
              <a:off x="8570548" y="1843123"/>
              <a:ext cx="3034531" cy="1820718"/>
            </a:xfrm>
            <a:custGeom>
              <a:avLst/>
              <a:gdLst>
                <a:gd name="connsiteX0" fmla="*/ 0 w 3034531"/>
                <a:gd name="connsiteY0" fmla="*/ 0 h 1820718"/>
                <a:gd name="connsiteX1" fmla="*/ 3034531 w 3034531"/>
                <a:gd name="connsiteY1" fmla="*/ 0 h 1820718"/>
                <a:gd name="connsiteX2" fmla="*/ 3034531 w 3034531"/>
                <a:gd name="connsiteY2" fmla="*/ 1820718 h 1820718"/>
                <a:gd name="connsiteX3" fmla="*/ 0 w 3034531"/>
                <a:gd name="connsiteY3" fmla="*/ 1820718 h 1820718"/>
                <a:gd name="connsiteX4" fmla="*/ 0 w 3034531"/>
                <a:gd name="connsiteY4" fmla="*/ 0 h 18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531" h="1820718">
                  <a:moveTo>
                    <a:pt x="0" y="0"/>
                  </a:moveTo>
                  <a:lnTo>
                    <a:pt x="3034531" y="0"/>
                  </a:lnTo>
                  <a:lnTo>
                    <a:pt x="3034531" y="1820718"/>
                  </a:lnTo>
                  <a:lnTo>
                    <a:pt x="0" y="1820718"/>
                  </a:lnTo>
                  <a:lnTo>
                    <a:pt x="0" y="0"/>
                  </a:lnTo>
                  <a:close/>
                </a:path>
              </a:pathLst>
            </a:custGeom>
            <a:grpFill/>
            <a:ln>
              <a:solidFill>
                <a:schemeClr val="bg2"/>
              </a:solidFill>
            </a:ln>
            <a:effectLst>
              <a:outerShdw blurRad="44450" dist="27940" dir="5400000" algn="ctr">
                <a:srgbClr val="000000">
                  <a:alpha val="32000"/>
                </a:srgbClr>
              </a:outerShdw>
            </a:effectLst>
            <a:sp3d>
              <a:bevelT w="190500" h="381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Data Storage</a:t>
              </a:r>
            </a:p>
            <a:p>
              <a:pPr marL="0" lvl="0" indent="0" algn="ctr" defTabSz="933450">
                <a:lnSpc>
                  <a:spcPct val="90000"/>
                </a:lnSpc>
                <a:spcBef>
                  <a:spcPct val="0"/>
                </a:spcBef>
                <a:spcAft>
                  <a:spcPct val="35000"/>
                </a:spcAft>
                <a:buNone/>
              </a:pPr>
              <a:r>
                <a:rPr lang="en-US" sz="1600" dirty="0">
                  <a:latin typeface="Times New Roman" panose="02020603050405020304" pitchFamily="18" charset="0"/>
                  <a:cs typeface="Times New Roman" panose="02020603050405020304" pitchFamily="18" charset="0"/>
                </a:rPr>
                <a:t>MongoDB with Python</a:t>
              </a:r>
              <a:endParaRPr lang="en-US" sz="1600" kern="1200" dirty="0">
                <a:latin typeface="Times New Roman" panose="02020603050405020304" pitchFamily="18" charset="0"/>
                <a:cs typeface="Times New Roman" panose="02020603050405020304" pitchFamily="18" charset="0"/>
              </a:endParaRPr>
            </a:p>
          </p:txBody>
        </p:sp>
        <p:sp>
          <p:nvSpPr>
            <p:cNvPr id="15" name="Freeform: Shape 14">
              <a:extLst>
                <a:ext uri="{FF2B5EF4-FFF2-40B4-BE49-F238E27FC236}">
                  <a16:creationId xmlns:a16="http://schemas.microsoft.com/office/drawing/2014/main" id="{C8F3D1A7-4C65-9181-DA1F-5A6C3F5EE259}"/>
                </a:ext>
              </a:extLst>
            </p:cNvPr>
            <p:cNvSpPr/>
            <p:nvPr/>
          </p:nvSpPr>
          <p:spPr>
            <a:xfrm>
              <a:off x="3878991" y="5214904"/>
              <a:ext cx="1517255" cy="131764"/>
            </a:xfrm>
            <a:custGeom>
              <a:avLst/>
              <a:gdLst>
                <a:gd name="connsiteX0" fmla="*/ 0 w 667342"/>
                <a:gd name="connsiteY0" fmla="*/ 45720 h 91440"/>
                <a:gd name="connsiteX1" fmla="*/ 667342 w 667342"/>
                <a:gd name="connsiteY1" fmla="*/ 45720 h 91440"/>
              </a:gdLst>
              <a:ahLst/>
              <a:cxnLst>
                <a:cxn ang="0">
                  <a:pos x="connsiteX0" y="connsiteY0"/>
                </a:cxn>
                <a:cxn ang="0">
                  <a:pos x="connsiteX1" y="connsiteY1"/>
                </a:cxn>
              </a:cxnLst>
              <a:rect l="l" t="t" r="r" b="b"/>
              <a:pathLst>
                <a:path w="667342" h="91440">
                  <a:moveTo>
                    <a:pt x="0" y="45720"/>
                  </a:moveTo>
                  <a:lnTo>
                    <a:pt x="667342" y="45720"/>
                  </a:lnTo>
                </a:path>
              </a:pathLst>
            </a:custGeom>
            <a:grpFill/>
            <a:ln>
              <a:solidFill>
                <a:schemeClr val="bg2"/>
              </a:solidFill>
              <a:tailEnd type="arrow"/>
            </a:ln>
            <a:effectLst>
              <a:outerShdw blurRad="44450" dist="27940" dir="5400000" algn="ctr">
                <a:srgbClr val="000000">
                  <a:alpha val="32000"/>
                </a:srgbClr>
              </a:outerShdw>
            </a:effectLst>
            <a:sp3d>
              <a:bevelT w="190500" h="38100" prst="softRound"/>
            </a:sp3d>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28922" tIns="42230" rIns="328923" bIns="42231" numCol="1" spcCol="1270" anchor="ctr" anchorCtr="0">
              <a:noAutofit/>
            </a:bodyPr>
            <a:lstStyle/>
            <a:p>
              <a:pPr marL="0" lvl="0" indent="0" algn="ctr" defTabSz="222250">
                <a:lnSpc>
                  <a:spcPct val="90000"/>
                </a:lnSpc>
                <a:spcBef>
                  <a:spcPct val="0"/>
                </a:spcBef>
                <a:spcAft>
                  <a:spcPct val="35000"/>
                </a:spcAft>
                <a:buNone/>
              </a:pPr>
              <a:endParaRPr lang="en-US" sz="500" kern="1200" dirty="0"/>
            </a:p>
          </p:txBody>
        </p:sp>
        <p:sp>
          <p:nvSpPr>
            <p:cNvPr id="16" name="Freeform: Shape 15">
              <a:extLst>
                <a:ext uri="{FF2B5EF4-FFF2-40B4-BE49-F238E27FC236}">
                  <a16:creationId xmlns:a16="http://schemas.microsoft.com/office/drawing/2014/main" id="{9BB22F0A-8060-CE38-92B4-8BA954DBD99C}"/>
                </a:ext>
              </a:extLst>
            </p:cNvPr>
            <p:cNvSpPr/>
            <p:nvPr/>
          </p:nvSpPr>
          <p:spPr>
            <a:xfrm>
              <a:off x="846261" y="4350265"/>
              <a:ext cx="3034531" cy="1820718"/>
            </a:xfrm>
            <a:custGeom>
              <a:avLst/>
              <a:gdLst>
                <a:gd name="connsiteX0" fmla="*/ 0 w 3034531"/>
                <a:gd name="connsiteY0" fmla="*/ 0 h 1820718"/>
                <a:gd name="connsiteX1" fmla="*/ 3034531 w 3034531"/>
                <a:gd name="connsiteY1" fmla="*/ 0 h 1820718"/>
                <a:gd name="connsiteX2" fmla="*/ 3034531 w 3034531"/>
                <a:gd name="connsiteY2" fmla="*/ 1820718 h 1820718"/>
                <a:gd name="connsiteX3" fmla="*/ 0 w 3034531"/>
                <a:gd name="connsiteY3" fmla="*/ 1820718 h 1820718"/>
                <a:gd name="connsiteX4" fmla="*/ 0 w 3034531"/>
                <a:gd name="connsiteY4" fmla="*/ 0 h 18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531" h="1820718">
                  <a:moveTo>
                    <a:pt x="0" y="0"/>
                  </a:moveTo>
                  <a:lnTo>
                    <a:pt x="3034531" y="0"/>
                  </a:lnTo>
                  <a:lnTo>
                    <a:pt x="3034531" y="1820718"/>
                  </a:lnTo>
                  <a:lnTo>
                    <a:pt x="0" y="1820718"/>
                  </a:lnTo>
                  <a:lnTo>
                    <a:pt x="0" y="0"/>
                  </a:lnTo>
                  <a:close/>
                </a:path>
              </a:pathLst>
            </a:custGeom>
            <a:grpFill/>
            <a:ln>
              <a:solidFill>
                <a:schemeClr val="bg2"/>
              </a:solidFill>
            </a:ln>
            <a:effectLst>
              <a:outerShdw blurRad="44450" dist="27940" dir="5400000" algn="ctr">
                <a:srgbClr val="000000">
                  <a:alpha val="32000"/>
                </a:srgbClr>
              </a:outerShdw>
            </a:effectLst>
            <a:sp3d>
              <a:bevelT w="190500" h="381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Data Analysis and Modeling</a:t>
              </a:r>
            </a:p>
            <a:p>
              <a:pPr marL="0" lvl="0" indent="0" algn="ctr" defTabSz="933450">
                <a:lnSpc>
                  <a:spcPct val="90000"/>
                </a:lnSpc>
                <a:spcBef>
                  <a:spcPct val="0"/>
                </a:spcBef>
                <a:spcAft>
                  <a:spcPct val="35000"/>
                </a:spcAft>
                <a:buNone/>
              </a:pPr>
              <a:r>
                <a:rPr lang="en-US" sz="1400" dirty="0">
                  <a:latin typeface="Times New Roman" panose="02020603050405020304" pitchFamily="18" charset="0"/>
                  <a:cs typeface="Times New Roman" panose="02020603050405020304" pitchFamily="18" charset="0"/>
                </a:rPr>
                <a:t>Data Preprocessing</a:t>
              </a:r>
            </a:p>
            <a:p>
              <a:pPr marL="0" lvl="0" indent="0" algn="ctr" defTabSz="93345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Data Cleaning</a:t>
              </a:r>
            </a:p>
            <a:p>
              <a:pPr marL="0" lvl="0" indent="0" algn="ctr" defTabSz="933450">
                <a:lnSpc>
                  <a:spcPct val="90000"/>
                </a:lnSpc>
                <a:spcBef>
                  <a:spcPct val="0"/>
                </a:spcBef>
                <a:spcAft>
                  <a:spcPct val="35000"/>
                </a:spcAft>
                <a:buNone/>
              </a:pPr>
              <a:r>
                <a:rPr lang="en-US" sz="1400" dirty="0">
                  <a:latin typeface="Times New Roman" panose="02020603050405020304" pitchFamily="18" charset="0"/>
                  <a:cs typeface="Times New Roman" panose="02020603050405020304" pitchFamily="18" charset="0"/>
                </a:rPr>
                <a:t>Visualization</a:t>
              </a:r>
            </a:p>
            <a:p>
              <a:pPr marL="0" lvl="0" indent="0" algn="ctr" defTabSz="93345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Building Models</a:t>
              </a:r>
            </a:p>
          </p:txBody>
        </p:sp>
        <p:sp>
          <p:nvSpPr>
            <p:cNvPr id="17" name="Freeform: Shape 16">
              <a:extLst>
                <a:ext uri="{FF2B5EF4-FFF2-40B4-BE49-F238E27FC236}">
                  <a16:creationId xmlns:a16="http://schemas.microsoft.com/office/drawing/2014/main" id="{DB011B86-9CA2-10EF-8264-CA0FA4A8DA5A}"/>
                </a:ext>
              </a:extLst>
            </p:cNvPr>
            <p:cNvSpPr/>
            <p:nvPr/>
          </p:nvSpPr>
          <p:spPr>
            <a:xfrm>
              <a:off x="5396256" y="4384394"/>
              <a:ext cx="3034531" cy="1820718"/>
            </a:xfrm>
            <a:custGeom>
              <a:avLst/>
              <a:gdLst>
                <a:gd name="connsiteX0" fmla="*/ 0 w 3034531"/>
                <a:gd name="connsiteY0" fmla="*/ 0 h 1820718"/>
                <a:gd name="connsiteX1" fmla="*/ 3034531 w 3034531"/>
                <a:gd name="connsiteY1" fmla="*/ 0 h 1820718"/>
                <a:gd name="connsiteX2" fmla="*/ 3034531 w 3034531"/>
                <a:gd name="connsiteY2" fmla="*/ 1820718 h 1820718"/>
                <a:gd name="connsiteX3" fmla="*/ 0 w 3034531"/>
                <a:gd name="connsiteY3" fmla="*/ 1820718 h 1820718"/>
                <a:gd name="connsiteX4" fmla="*/ 0 w 3034531"/>
                <a:gd name="connsiteY4" fmla="*/ 0 h 18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531" h="1820718">
                  <a:moveTo>
                    <a:pt x="0" y="0"/>
                  </a:moveTo>
                  <a:lnTo>
                    <a:pt x="3034531" y="0"/>
                  </a:lnTo>
                  <a:lnTo>
                    <a:pt x="3034531" y="1820718"/>
                  </a:lnTo>
                  <a:lnTo>
                    <a:pt x="0" y="1820718"/>
                  </a:lnTo>
                  <a:lnTo>
                    <a:pt x="0" y="0"/>
                  </a:lnTo>
                  <a:close/>
                </a:path>
              </a:pathLst>
            </a:custGeom>
            <a:grpFill/>
            <a:ln>
              <a:solidFill>
                <a:schemeClr val="bg2"/>
              </a:solidFill>
            </a:ln>
            <a:effectLst>
              <a:outerShdw blurRad="44450" dist="27940" dir="5400000" algn="ctr">
                <a:srgbClr val="000000">
                  <a:alpha val="32000"/>
                </a:srgbClr>
              </a:outerShdw>
            </a:effectLst>
            <a:sp3d>
              <a:bevelT w="190500" h="38100" prst="softRound"/>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Result</a:t>
              </a:r>
            </a:p>
          </p:txBody>
        </p:sp>
      </p:grpSp>
      <p:sp>
        <p:nvSpPr>
          <p:cNvPr id="20" name="TextBox 19">
            <a:extLst>
              <a:ext uri="{FF2B5EF4-FFF2-40B4-BE49-F238E27FC236}">
                <a16:creationId xmlns:a16="http://schemas.microsoft.com/office/drawing/2014/main" id="{FA45B3C7-7B9E-B225-A655-2843110CAC83}"/>
              </a:ext>
            </a:extLst>
          </p:cNvPr>
          <p:cNvSpPr txBox="1"/>
          <p:nvPr/>
        </p:nvSpPr>
        <p:spPr>
          <a:xfrm>
            <a:off x="3549704" y="2628694"/>
            <a:ext cx="1559859"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Loading </a:t>
            </a:r>
          </a:p>
          <a:p>
            <a:pPr algn="ctr"/>
            <a:r>
              <a:rPr lang="en-US" sz="1600" dirty="0">
                <a:latin typeface="Times New Roman" panose="02020603050405020304" pitchFamily="18" charset="0"/>
                <a:cs typeface="Times New Roman" panose="02020603050405020304" pitchFamily="18" charset="0"/>
              </a:rPr>
              <a:t>Data</a:t>
            </a:r>
          </a:p>
        </p:txBody>
      </p:sp>
      <p:sp>
        <p:nvSpPr>
          <p:cNvPr id="21" name="TextBox 20">
            <a:extLst>
              <a:ext uri="{FF2B5EF4-FFF2-40B4-BE49-F238E27FC236}">
                <a16:creationId xmlns:a16="http://schemas.microsoft.com/office/drawing/2014/main" id="{305113CF-A4AB-EFE3-6BA8-4D635CEA1654}"/>
              </a:ext>
            </a:extLst>
          </p:cNvPr>
          <p:cNvSpPr txBox="1"/>
          <p:nvPr/>
        </p:nvSpPr>
        <p:spPr>
          <a:xfrm>
            <a:off x="7719308" y="2590748"/>
            <a:ext cx="94667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Storing </a:t>
            </a:r>
          </a:p>
          <a:p>
            <a:pPr algn="ctr"/>
            <a:r>
              <a:rPr lang="en-US" sz="1600" dirty="0">
                <a:latin typeface="Times New Roman" panose="02020603050405020304" pitchFamily="18" charset="0"/>
                <a:cs typeface="Times New Roman" panose="02020603050405020304" pitchFamily="18" charset="0"/>
              </a:rPr>
              <a:t>Data</a:t>
            </a:r>
          </a:p>
        </p:txBody>
      </p:sp>
      <p:sp>
        <p:nvSpPr>
          <p:cNvPr id="22" name="TextBox 21">
            <a:extLst>
              <a:ext uri="{FF2B5EF4-FFF2-40B4-BE49-F238E27FC236}">
                <a16:creationId xmlns:a16="http://schemas.microsoft.com/office/drawing/2014/main" id="{5C9B46F2-6A7E-5616-C91B-3BFFCC271185}"/>
              </a:ext>
            </a:extLst>
          </p:cNvPr>
          <p:cNvSpPr txBox="1"/>
          <p:nvPr/>
        </p:nvSpPr>
        <p:spPr>
          <a:xfrm flipH="1">
            <a:off x="5621103" y="3875396"/>
            <a:ext cx="1352775"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Using the Stored Data</a:t>
            </a:r>
          </a:p>
        </p:txBody>
      </p:sp>
      <p:sp>
        <p:nvSpPr>
          <p:cNvPr id="23" name="TextBox 22">
            <a:extLst>
              <a:ext uri="{FF2B5EF4-FFF2-40B4-BE49-F238E27FC236}">
                <a16:creationId xmlns:a16="http://schemas.microsoft.com/office/drawing/2014/main" id="{CA09520B-5011-1F73-21C8-25AC1B695168}"/>
              </a:ext>
            </a:extLst>
          </p:cNvPr>
          <p:cNvSpPr txBox="1"/>
          <p:nvPr/>
        </p:nvSpPr>
        <p:spPr>
          <a:xfrm flipH="1">
            <a:off x="3901436" y="5153269"/>
            <a:ext cx="2194559"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Comparing the Accuracy of </a:t>
            </a:r>
          </a:p>
          <a:p>
            <a:r>
              <a:rPr lang="en-US" sz="1600" dirty="0">
                <a:latin typeface="Times New Roman" panose="02020603050405020304" pitchFamily="18" charset="0"/>
                <a:cs typeface="Times New Roman" panose="02020603050405020304" pitchFamily="18" charset="0"/>
              </a:rPr>
              <a:t>the Models</a:t>
            </a:r>
          </a:p>
        </p:txBody>
      </p:sp>
    </p:spTree>
    <p:extLst>
      <p:ext uri="{BB962C8B-B14F-4D97-AF65-F5344CB8AC3E}">
        <p14:creationId xmlns:p14="http://schemas.microsoft.com/office/powerpoint/2010/main" val="339612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1AF51-C29C-6BE9-4BC2-01D03E92F8C9}"/>
              </a:ext>
            </a:extLst>
          </p:cNvPr>
          <p:cNvSpPr>
            <a:spLocks noGrp="1"/>
          </p:cNvSpPr>
          <p:nvPr>
            <p:ph type="title"/>
          </p:nvPr>
        </p:nvSpPr>
        <p:spPr>
          <a:xfrm>
            <a:off x="1155548" y="557537"/>
            <a:ext cx="9888496" cy="900131"/>
          </a:xfrm>
        </p:spPr>
        <p:txBody>
          <a:bodyPr anchor="t">
            <a:normAutofit fontScale="90000"/>
          </a:bodyPr>
          <a:lstStyle/>
          <a:p>
            <a:r>
              <a:rPr lang="en-US" sz="4000" b="1" dirty="0">
                <a:solidFill>
                  <a:schemeClr val="bg1"/>
                </a:solidFill>
                <a:latin typeface="Times New Roman"/>
                <a:ea typeface="Times New Roman"/>
                <a:cs typeface="Times New Roman"/>
                <a:sym typeface="Times New Roman"/>
              </a:rPr>
              <a:t>Dataset</a:t>
            </a:r>
            <a:br>
              <a:rPr lang="en-US" sz="2800" b="1" dirty="0">
                <a:solidFill>
                  <a:schemeClr val="bg1"/>
                </a:solidFill>
                <a:latin typeface="Times New Roman"/>
                <a:ea typeface="Times New Roman"/>
                <a:cs typeface="Times New Roman"/>
                <a:sym typeface="Times New Roman"/>
              </a:rPr>
            </a:br>
            <a:endParaRPr lang="en-US" sz="28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Table&#10;&#10;Description automatically generated">
            <a:extLst>
              <a:ext uri="{FF2B5EF4-FFF2-40B4-BE49-F238E27FC236}">
                <a16:creationId xmlns:a16="http://schemas.microsoft.com/office/drawing/2014/main" id="{5D24AB93-70F2-7068-F9FD-CC7341468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730" y="1874519"/>
            <a:ext cx="8986345" cy="4631383"/>
          </a:xfrm>
        </p:spPr>
      </p:pic>
    </p:spTree>
    <p:extLst>
      <p:ext uri="{BB962C8B-B14F-4D97-AF65-F5344CB8AC3E}">
        <p14:creationId xmlns:p14="http://schemas.microsoft.com/office/powerpoint/2010/main" val="427188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C9EDA1-B5D6-ACFF-3C14-5F02048C49A4}"/>
              </a:ext>
            </a:extLst>
          </p:cNvPr>
          <p:cNvSpPr>
            <a:spLocks noGrp="1"/>
          </p:cNvSpPr>
          <p:nvPr>
            <p:ph type="title"/>
          </p:nvPr>
        </p:nvSpPr>
        <p:spPr>
          <a:xfrm>
            <a:off x="1156851" y="637762"/>
            <a:ext cx="9888496" cy="900131"/>
          </a:xfrm>
        </p:spPr>
        <p:txBody>
          <a:bodyPr anchor="t">
            <a:normAutofit/>
          </a:bodyPr>
          <a:lstStyle/>
          <a:p>
            <a:r>
              <a:rPr lang="en-US" sz="3600" b="1" dirty="0">
                <a:solidFill>
                  <a:schemeClr val="bg1"/>
                </a:solidFill>
                <a:latin typeface="Times New Roman"/>
                <a:ea typeface="Times New Roman"/>
                <a:cs typeface="Times New Roman"/>
                <a:sym typeface="Times New Roman"/>
              </a:rPr>
              <a:t>Exploratory Data Analysis</a:t>
            </a:r>
            <a:endParaRPr lang="en-US" sz="36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33535EBE-AB1E-A0D5-D095-752441CB8C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729" y="2217738"/>
            <a:ext cx="6716542" cy="3959225"/>
          </a:xfrm>
        </p:spPr>
      </p:pic>
    </p:spTree>
    <p:extLst>
      <p:ext uri="{BB962C8B-B14F-4D97-AF65-F5344CB8AC3E}">
        <p14:creationId xmlns:p14="http://schemas.microsoft.com/office/powerpoint/2010/main" val="212865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725DB-5ED0-A700-7758-6CEFE0F66093}"/>
              </a:ext>
            </a:extLst>
          </p:cNvPr>
          <p:cNvSpPr>
            <a:spLocks noGrp="1"/>
          </p:cNvSpPr>
          <p:nvPr>
            <p:ph type="title"/>
          </p:nvPr>
        </p:nvSpPr>
        <p:spPr>
          <a:xfrm>
            <a:off x="1156851" y="637762"/>
            <a:ext cx="9888496" cy="900131"/>
          </a:xfrm>
        </p:spPr>
        <p:txBody>
          <a:bodyPr anchor="t">
            <a:normAutofit/>
          </a:bodyPr>
          <a:lstStyle/>
          <a:p>
            <a:r>
              <a:rPr lang="en-US" sz="3600" dirty="0">
                <a:solidFill>
                  <a:schemeClr val="bg1"/>
                </a:solidFill>
                <a:latin typeface="Times New Roman" panose="02020603050405020304" pitchFamily="18" charset="0"/>
                <a:cs typeface="Times New Roman" panose="02020603050405020304" pitchFamily="18" charset="0"/>
              </a:rPr>
              <a:t>Correlation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able&#10;&#10;Description automatically generated">
            <a:extLst>
              <a:ext uri="{FF2B5EF4-FFF2-40B4-BE49-F238E27FC236}">
                <a16:creationId xmlns:a16="http://schemas.microsoft.com/office/drawing/2014/main" id="{C190C605-862A-B862-F6E0-EDCA9D5C6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872" y="2056477"/>
            <a:ext cx="8480267" cy="4289905"/>
          </a:xfrm>
        </p:spPr>
      </p:pic>
    </p:spTree>
    <p:extLst>
      <p:ext uri="{BB962C8B-B14F-4D97-AF65-F5344CB8AC3E}">
        <p14:creationId xmlns:p14="http://schemas.microsoft.com/office/powerpoint/2010/main" val="820999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1453</TotalTime>
  <Words>705</Words>
  <Application>Microsoft Office PowerPoint</Application>
  <PresentationFormat>Widescreen</PresentationFormat>
  <Paragraphs>130</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Water Quality Affecting Real World </vt:lpstr>
      <vt:lpstr>Overview</vt:lpstr>
      <vt:lpstr>Introduction:   </vt:lpstr>
      <vt:lpstr>Objectives </vt:lpstr>
      <vt:lpstr>Project Timeline</vt:lpstr>
      <vt:lpstr>Architecture of the System</vt:lpstr>
      <vt:lpstr>Dataset </vt:lpstr>
      <vt:lpstr>Exploratory Data Analysis</vt:lpstr>
      <vt:lpstr>Correlation</vt:lpstr>
      <vt:lpstr>Development Platforms &amp; Algorithms </vt:lpstr>
      <vt:lpstr>Feature Scaling </vt:lpstr>
      <vt:lpstr>Model Evaluation Metrics</vt:lpstr>
      <vt:lpstr>Accuracy</vt:lpstr>
      <vt:lpstr>Conclusion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Quality Affecting Real World </dc:title>
  <dc:creator>Sreeja Badri</dc:creator>
  <cp:lastModifiedBy>Sreeja Badri</cp:lastModifiedBy>
  <cp:revision>1</cp:revision>
  <dcterms:created xsi:type="dcterms:W3CDTF">2023-04-25T18:50:31Z</dcterms:created>
  <dcterms:modified xsi:type="dcterms:W3CDTF">2023-04-26T19:04:04Z</dcterms:modified>
</cp:coreProperties>
</file>